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17"/>
  </p:notesMasterIdLst>
  <p:sldIdLst>
    <p:sldId id="510" r:id="rId2"/>
    <p:sldId id="325" r:id="rId3"/>
    <p:sldId id="474" r:id="rId4"/>
    <p:sldId id="473" r:id="rId5"/>
    <p:sldId id="364" r:id="rId6"/>
    <p:sldId id="488" r:id="rId7"/>
    <p:sldId id="487" r:id="rId8"/>
    <p:sldId id="462" r:id="rId9"/>
    <p:sldId id="402" r:id="rId10"/>
    <p:sldId id="489" r:id="rId11"/>
    <p:sldId id="417" r:id="rId12"/>
    <p:sldId id="411" r:id="rId13"/>
    <p:sldId id="498" r:id="rId14"/>
    <p:sldId id="499" r:id="rId15"/>
    <p:sldId id="483" r:id="rId16"/>
    <p:sldId id="412" r:id="rId17"/>
    <p:sldId id="484" r:id="rId18"/>
    <p:sldId id="461" r:id="rId19"/>
    <p:sldId id="476" r:id="rId20"/>
    <p:sldId id="477" r:id="rId21"/>
    <p:sldId id="478" r:id="rId22"/>
    <p:sldId id="492" r:id="rId23"/>
    <p:sldId id="485" r:id="rId24"/>
    <p:sldId id="506" r:id="rId25"/>
    <p:sldId id="308" r:id="rId26"/>
    <p:sldId id="486" r:id="rId27"/>
    <p:sldId id="479" r:id="rId28"/>
    <p:sldId id="507" r:id="rId29"/>
    <p:sldId id="500" r:id="rId30"/>
    <p:sldId id="494" r:id="rId31"/>
    <p:sldId id="415" r:id="rId32"/>
    <p:sldId id="307" r:id="rId33"/>
    <p:sldId id="511" r:id="rId34"/>
    <p:sldId id="509" r:id="rId35"/>
    <p:sldId id="497" r:id="rId36"/>
    <p:sldId id="496" r:id="rId37"/>
    <p:sldId id="495" r:id="rId38"/>
    <p:sldId id="421" r:id="rId39"/>
    <p:sldId id="475" r:id="rId40"/>
    <p:sldId id="493" r:id="rId41"/>
    <p:sldId id="336" r:id="rId42"/>
    <p:sldId id="337" r:id="rId43"/>
    <p:sldId id="491" r:id="rId44"/>
    <p:sldId id="505" r:id="rId45"/>
    <p:sldId id="422" r:id="rId46"/>
    <p:sldId id="310" r:id="rId47"/>
    <p:sldId id="504" r:id="rId48"/>
    <p:sldId id="362" r:id="rId49"/>
    <p:sldId id="346" r:id="rId50"/>
    <p:sldId id="347" r:id="rId51"/>
    <p:sldId id="423" r:id="rId52"/>
    <p:sldId id="311" r:id="rId53"/>
    <p:sldId id="269" r:id="rId54"/>
    <p:sldId id="270" r:id="rId55"/>
    <p:sldId id="271" r:id="rId56"/>
    <p:sldId id="272" r:id="rId57"/>
    <p:sldId id="274" r:id="rId58"/>
    <p:sldId id="508" r:id="rId59"/>
    <p:sldId id="276" r:id="rId60"/>
    <p:sldId id="279" r:id="rId61"/>
    <p:sldId id="280" r:id="rId62"/>
    <p:sldId id="281" r:id="rId63"/>
    <p:sldId id="283" r:id="rId64"/>
    <p:sldId id="284" r:id="rId65"/>
    <p:sldId id="501" r:id="rId66"/>
    <p:sldId id="286" r:id="rId67"/>
    <p:sldId id="481" r:id="rId68"/>
    <p:sldId id="503" r:id="rId69"/>
    <p:sldId id="453" r:id="rId70"/>
    <p:sldId id="454" r:id="rId71"/>
    <p:sldId id="456" r:id="rId72"/>
    <p:sldId id="455" r:id="rId73"/>
    <p:sldId id="313" r:id="rId74"/>
    <p:sldId id="350" r:id="rId75"/>
    <p:sldId id="403" r:id="rId76"/>
    <p:sldId id="349" r:id="rId77"/>
    <p:sldId id="480" r:id="rId78"/>
    <p:sldId id="379" r:id="rId79"/>
    <p:sldId id="512" r:id="rId80"/>
    <p:sldId id="437" r:id="rId81"/>
    <p:sldId id="387" r:id="rId82"/>
    <p:sldId id="513" r:id="rId83"/>
    <p:sldId id="438" r:id="rId84"/>
    <p:sldId id="388" r:id="rId85"/>
    <p:sldId id="399" r:id="rId86"/>
    <p:sldId id="400" r:id="rId87"/>
    <p:sldId id="514" r:id="rId88"/>
    <p:sldId id="425" r:id="rId89"/>
    <p:sldId id="386" r:id="rId90"/>
    <p:sldId id="440" r:id="rId91"/>
    <p:sldId id="385" r:id="rId92"/>
    <p:sldId id="390" r:id="rId93"/>
    <p:sldId id="515" r:id="rId94"/>
    <p:sldId id="426" r:id="rId95"/>
    <p:sldId id="380" r:id="rId96"/>
    <p:sldId id="442" r:id="rId97"/>
    <p:sldId id="427" r:id="rId98"/>
    <p:sldId id="381" r:id="rId99"/>
    <p:sldId id="428" r:id="rId100"/>
    <p:sldId id="382" r:id="rId101"/>
    <p:sldId id="429" r:id="rId102"/>
    <p:sldId id="383" r:id="rId103"/>
    <p:sldId id="445" r:id="rId104"/>
    <p:sldId id="396" r:id="rId105"/>
    <p:sldId id="516" r:id="rId106"/>
    <p:sldId id="430" r:id="rId107"/>
    <p:sldId id="398" r:id="rId108"/>
    <p:sldId id="517" r:id="rId109"/>
    <p:sldId id="397" r:id="rId110"/>
    <p:sldId id="322" r:id="rId111"/>
    <p:sldId id="301" r:id="rId112"/>
    <p:sldId id="303" r:id="rId113"/>
    <p:sldId id="304" r:id="rId114"/>
    <p:sldId id="467" r:id="rId115"/>
    <p:sldId id="518"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F4F4F4"/>
    <a:srgbClr val="1E1E1E"/>
    <a:srgbClr val="00698E"/>
    <a:srgbClr val="EA4335"/>
    <a:srgbClr val="FF3300"/>
    <a:srgbClr val="15965A"/>
    <a:srgbClr val="B38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4C5F0-B705-41A0-892A-FC671DCD99A4}" v="424" dt="2021-03-21T13:07:20.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96357" autoAdjust="0"/>
  </p:normalViewPr>
  <p:slideViewPr>
    <p:cSldViewPr snapToGrid="0">
      <p:cViewPr varScale="1">
        <p:scale>
          <a:sx n="98" d="100"/>
          <a:sy n="98" d="100"/>
        </p:scale>
        <p:origin x="102" y="348"/>
      </p:cViewPr>
      <p:guideLst/>
    </p:cSldViewPr>
  </p:slideViewPr>
  <p:outlineViewPr>
    <p:cViewPr>
      <p:scale>
        <a:sx n="33" d="100"/>
        <a:sy n="33" d="100"/>
      </p:scale>
      <p:origin x="0" y="-4296"/>
    </p:cViewPr>
  </p:outlineViewPr>
  <p:notesTextViewPr>
    <p:cViewPr>
      <p:scale>
        <a:sx n="1" d="1"/>
        <a:sy n="1" d="1"/>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van den Muijsenberg" userId="7ee588bc23a73a37" providerId="LiveId" clId="{8234C5F0-B705-41A0-892A-FC671DCD99A4}"/>
    <pc:docChg chg="undo custSel addSld delSld modSld sldOrd">
      <pc:chgData name="Johan van den Muijsenberg" userId="7ee588bc23a73a37" providerId="LiveId" clId="{8234C5F0-B705-41A0-892A-FC671DCD99A4}" dt="2021-03-21T13:07:20.799" v="12609"/>
      <pc:docMkLst>
        <pc:docMk/>
      </pc:docMkLst>
      <pc:sldChg chg="modSp mod">
        <pc:chgData name="Johan van den Muijsenberg" userId="7ee588bc23a73a37" providerId="LiveId" clId="{8234C5F0-B705-41A0-892A-FC671DCD99A4}" dt="2021-03-20T22:21:47.148" v="1140" actId="14100"/>
        <pc:sldMkLst>
          <pc:docMk/>
          <pc:sldMk cId="1201217288" sldId="271"/>
        </pc:sldMkLst>
        <pc:spChg chg="mod">
          <ac:chgData name="Johan van den Muijsenberg" userId="7ee588bc23a73a37" providerId="LiveId" clId="{8234C5F0-B705-41A0-892A-FC671DCD99A4}" dt="2021-03-20T22:21:41.570" v="1139" actId="1076"/>
          <ac:spMkLst>
            <pc:docMk/>
            <pc:sldMk cId="1201217288" sldId="271"/>
            <ac:spMk id="19" creationId="{00000000-0000-0000-0000-000000000000}"/>
          </ac:spMkLst>
        </pc:spChg>
        <pc:spChg chg="mod">
          <ac:chgData name="Johan van den Muijsenberg" userId="7ee588bc23a73a37" providerId="LiveId" clId="{8234C5F0-B705-41A0-892A-FC671DCD99A4}" dt="2021-03-20T22:21:47.148" v="1140" actId="14100"/>
          <ac:spMkLst>
            <pc:docMk/>
            <pc:sldMk cId="1201217288" sldId="271"/>
            <ac:spMk id="20" creationId="{00000000-0000-0000-0000-000000000000}"/>
          </ac:spMkLst>
        </pc:spChg>
        <pc:spChg chg="mod">
          <ac:chgData name="Johan van den Muijsenberg" userId="7ee588bc23a73a37" providerId="LiveId" clId="{8234C5F0-B705-41A0-892A-FC671DCD99A4}" dt="2021-03-20T22:21:41.570" v="1139" actId="1076"/>
          <ac:spMkLst>
            <pc:docMk/>
            <pc:sldMk cId="1201217288" sldId="271"/>
            <ac:spMk id="39" creationId="{00000000-0000-0000-0000-000000000000}"/>
          </ac:spMkLst>
        </pc:spChg>
        <pc:picChg chg="mod">
          <ac:chgData name="Johan van den Muijsenberg" userId="7ee588bc23a73a37" providerId="LiveId" clId="{8234C5F0-B705-41A0-892A-FC671DCD99A4}" dt="2021-03-20T22:21:41.570" v="1139" actId="1076"/>
          <ac:picMkLst>
            <pc:docMk/>
            <pc:sldMk cId="1201217288" sldId="271"/>
            <ac:picMk id="3" creationId="{45FF8766-E39D-4045-BFE2-F1237FBC9377}"/>
          </ac:picMkLst>
        </pc:picChg>
      </pc:sldChg>
      <pc:sldChg chg="modSp mod">
        <pc:chgData name="Johan van den Muijsenberg" userId="7ee588bc23a73a37" providerId="LiveId" clId="{8234C5F0-B705-41A0-892A-FC671DCD99A4}" dt="2021-03-20T22:22:01.611" v="1144" actId="14100"/>
        <pc:sldMkLst>
          <pc:docMk/>
          <pc:sldMk cId="2802706125" sldId="272"/>
        </pc:sldMkLst>
        <pc:spChg chg="mod">
          <ac:chgData name="Johan van den Muijsenberg" userId="7ee588bc23a73a37" providerId="LiveId" clId="{8234C5F0-B705-41A0-892A-FC671DCD99A4}" dt="2021-03-20T22:22:01.611" v="1144" actId="14100"/>
          <ac:spMkLst>
            <pc:docMk/>
            <pc:sldMk cId="2802706125" sldId="272"/>
            <ac:spMk id="18" creationId="{00000000-0000-0000-0000-000000000000}"/>
          </ac:spMkLst>
        </pc:spChg>
        <pc:picChg chg="mod">
          <ac:chgData name="Johan van den Muijsenberg" userId="7ee588bc23a73a37" providerId="LiveId" clId="{8234C5F0-B705-41A0-892A-FC671DCD99A4}" dt="2021-03-20T22:21:52.413" v="1141" actId="1076"/>
          <ac:picMkLst>
            <pc:docMk/>
            <pc:sldMk cId="2802706125" sldId="272"/>
            <ac:picMk id="3" creationId="{09EAAFAE-74C1-41FF-B727-7BBE1B8385FF}"/>
          </ac:picMkLst>
        </pc:picChg>
      </pc:sldChg>
      <pc:sldChg chg="modSp del mod">
        <pc:chgData name="Johan van den Muijsenberg" userId="7ee588bc23a73a37" providerId="LiveId" clId="{8234C5F0-B705-41A0-892A-FC671DCD99A4}" dt="2021-03-20T22:19:40.978" v="1114" actId="47"/>
        <pc:sldMkLst>
          <pc:docMk/>
          <pc:sldMk cId="1370016472" sldId="275"/>
        </pc:sldMkLst>
        <pc:spChg chg="mod">
          <ac:chgData name="Johan van den Muijsenberg" userId="7ee588bc23a73a37" providerId="LiveId" clId="{8234C5F0-B705-41A0-892A-FC671DCD99A4}" dt="2021-03-20T22:19:20.660" v="1110" actId="1076"/>
          <ac:spMkLst>
            <pc:docMk/>
            <pc:sldMk cId="1370016472" sldId="275"/>
            <ac:spMk id="6" creationId="{00000000-0000-0000-0000-000000000000}"/>
          </ac:spMkLst>
        </pc:spChg>
        <pc:picChg chg="mod">
          <ac:chgData name="Johan van den Muijsenberg" userId="7ee588bc23a73a37" providerId="LiveId" clId="{8234C5F0-B705-41A0-892A-FC671DCD99A4}" dt="2021-03-20T22:19:20.660" v="1110" actId="1076"/>
          <ac:picMkLst>
            <pc:docMk/>
            <pc:sldMk cId="1370016472" sldId="275"/>
            <ac:picMk id="2" creationId="{0837A558-58E1-49BC-AFBA-DAD0EF43E29C}"/>
          </ac:picMkLst>
        </pc:picChg>
      </pc:sldChg>
      <pc:sldChg chg="addSp modSp mod">
        <pc:chgData name="Johan van den Muijsenberg" userId="7ee588bc23a73a37" providerId="LiveId" clId="{8234C5F0-B705-41A0-892A-FC671DCD99A4}" dt="2021-03-20T22:21:27.232" v="1137" actId="14100"/>
        <pc:sldMkLst>
          <pc:docMk/>
          <pc:sldMk cId="3611503595" sldId="276"/>
        </pc:sldMkLst>
        <pc:spChg chg="mod">
          <ac:chgData name="Johan van den Muijsenberg" userId="7ee588bc23a73a37" providerId="LiveId" clId="{8234C5F0-B705-41A0-892A-FC671DCD99A4}" dt="2021-03-20T22:21:09.301" v="1131" actId="1076"/>
          <ac:spMkLst>
            <pc:docMk/>
            <pc:sldMk cId="3611503595" sldId="276"/>
            <ac:spMk id="9" creationId="{00000000-0000-0000-0000-000000000000}"/>
          </ac:spMkLst>
        </pc:spChg>
        <pc:spChg chg="mod">
          <ac:chgData name="Johan van den Muijsenberg" userId="7ee588bc23a73a37" providerId="LiveId" clId="{8234C5F0-B705-41A0-892A-FC671DCD99A4}" dt="2021-03-20T22:21:17.205" v="1134" actId="14100"/>
          <ac:spMkLst>
            <pc:docMk/>
            <pc:sldMk cId="3611503595" sldId="276"/>
            <ac:spMk id="10" creationId="{00000000-0000-0000-0000-000000000000}"/>
          </ac:spMkLst>
        </pc:spChg>
        <pc:spChg chg="add mod">
          <ac:chgData name="Johan van den Muijsenberg" userId="7ee588bc23a73a37" providerId="LiveId" clId="{8234C5F0-B705-41A0-892A-FC671DCD99A4}" dt="2021-03-20T22:20:53.694" v="1127" actId="1076"/>
          <ac:spMkLst>
            <pc:docMk/>
            <pc:sldMk cId="3611503595" sldId="276"/>
            <ac:spMk id="15" creationId="{16537545-B2A3-4429-8D52-934E43ABD6FC}"/>
          </ac:spMkLst>
        </pc:spChg>
        <pc:spChg chg="mod">
          <ac:chgData name="Johan van den Muijsenberg" userId="7ee588bc23a73a37" providerId="LiveId" clId="{8234C5F0-B705-41A0-892A-FC671DCD99A4}" dt="2021-03-20T22:21:27.232" v="1137" actId="14100"/>
          <ac:spMkLst>
            <pc:docMk/>
            <pc:sldMk cId="3611503595" sldId="276"/>
            <ac:spMk id="16" creationId="{00000000-0000-0000-0000-000000000000}"/>
          </ac:spMkLst>
        </pc:spChg>
        <pc:grpChg chg="add mod">
          <ac:chgData name="Johan van den Muijsenberg" userId="7ee588bc23a73a37" providerId="LiveId" clId="{8234C5F0-B705-41A0-892A-FC671DCD99A4}" dt="2021-03-20T22:21:01.405" v="1130" actId="1076"/>
          <ac:grpSpMkLst>
            <pc:docMk/>
            <pc:sldMk cId="3611503595" sldId="276"/>
            <ac:grpSpMk id="2" creationId="{19A7341D-4D53-48AF-B0F2-DF9F85D44924}"/>
          </ac:grpSpMkLst>
        </pc:grpChg>
        <pc:picChg chg="mod">
          <ac:chgData name="Johan van den Muijsenberg" userId="7ee588bc23a73a37" providerId="LiveId" clId="{8234C5F0-B705-41A0-892A-FC671DCD99A4}" dt="2021-03-20T22:20:57.045" v="1128" actId="1076"/>
          <ac:picMkLst>
            <pc:docMk/>
            <pc:sldMk cId="3611503595" sldId="276"/>
            <ac:picMk id="3" creationId="{9E736449-165D-4EBA-B12E-9321539AF305}"/>
          </ac:picMkLst>
        </pc:picChg>
        <pc:picChg chg="add mod">
          <ac:chgData name="Johan van den Muijsenberg" userId="7ee588bc23a73a37" providerId="LiveId" clId="{8234C5F0-B705-41A0-892A-FC671DCD99A4}" dt="2021-03-20T22:20:05.829" v="1116" actId="1076"/>
          <ac:picMkLst>
            <pc:docMk/>
            <pc:sldMk cId="3611503595" sldId="276"/>
            <ac:picMk id="14" creationId="{9B83C057-7005-41F0-BB18-4D275EA0656E}"/>
          </ac:picMkLst>
        </pc:picChg>
        <pc:cxnChg chg="mod">
          <ac:chgData name="Johan van den Muijsenberg" userId="7ee588bc23a73a37" providerId="LiveId" clId="{8234C5F0-B705-41A0-892A-FC671DCD99A4}" dt="2021-03-20T22:20:44.409" v="1126" actId="164"/>
          <ac:cxnSpMkLst>
            <pc:docMk/>
            <pc:sldMk cId="3611503595" sldId="276"/>
            <ac:cxnSpMk id="6" creationId="{36FC0596-E482-4793-93B7-B2125FE3AB5F}"/>
          </ac:cxnSpMkLst>
        </pc:cxnChg>
        <pc:cxnChg chg="mod">
          <ac:chgData name="Johan van den Muijsenberg" userId="7ee588bc23a73a37" providerId="LiveId" clId="{8234C5F0-B705-41A0-892A-FC671DCD99A4}" dt="2021-03-20T22:20:44.409" v="1126" actId="164"/>
          <ac:cxnSpMkLst>
            <pc:docMk/>
            <pc:sldMk cId="3611503595" sldId="276"/>
            <ac:cxnSpMk id="21" creationId="{5A24F1A4-8805-4D2D-88AD-D9C6E147C53A}"/>
          </ac:cxnSpMkLst>
        </pc:cxnChg>
        <pc:cxnChg chg="mod">
          <ac:chgData name="Johan van den Muijsenberg" userId="7ee588bc23a73a37" providerId="LiveId" clId="{8234C5F0-B705-41A0-892A-FC671DCD99A4}" dt="2021-03-20T22:20:44.409" v="1126" actId="164"/>
          <ac:cxnSpMkLst>
            <pc:docMk/>
            <pc:sldMk cId="3611503595" sldId="276"/>
            <ac:cxnSpMk id="22" creationId="{815D64CB-0DE0-4B0B-85DA-7F5646334CF9}"/>
          </ac:cxnSpMkLst>
        </pc:cxnChg>
        <pc:cxnChg chg="mod">
          <ac:chgData name="Johan van den Muijsenberg" userId="7ee588bc23a73a37" providerId="LiveId" clId="{8234C5F0-B705-41A0-892A-FC671DCD99A4}" dt="2021-03-20T22:20:44.409" v="1126" actId="164"/>
          <ac:cxnSpMkLst>
            <pc:docMk/>
            <pc:sldMk cId="3611503595" sldId="276"/>
            <ac:cxnSpMk id="24" creationId="{2E0166DA-152C-419C-B56A-E82752D25462}"/>
          </ac:cxnSpMkLst>
        </pc:cxnChg>
        <pc:cxnChg chg="mod">
          <ac:chgData name="Johan van den Muijsenberg" userId="7ee588bc23a73a37" providerId="LiveId" clId="{8234C5F0-B705-41A0-892A-FC671DCD99A4}" dt="2021-03-20T22:20:44.409" v="1126" actId="164"/>
          <ac:cxnSpMkLst>
            <pc:docMk/>
            <pc:sldMk cId="3611503595" sldId="276"/>
            <ac:cxnSpMk id="25" creationId="{F04C83F6-FD92-46D6-960E-294958DC5FD3}"/>
          </ac:cxnSpMkLst>
        </pc:cxnChg>
        <pc:cxnChg chg="mod">
          <ac:chgData name="Johan van den Muijsenberg" userId="7ee588bc23a73a37" providerId="LiveId" clId="{8234C5F0-B705-41A0-892A-FC671DCD99A4}" dt="2021-03-20T22:20:44.409" v="1126" actId="164"/>
          <ac:cxnSpMkLst>
            <pc:docMk/>
            <pc:sldMk cId="3611503595" sldId="276"/>
            <ac:cxnSpMk id="26" creationId="{A173F84B-104F-4B26-8DB8-142B127CB033}"/>
          </ac:cxnSpMkLst>
        </pc:cxnChg>
        <pc:cxnChg chg="mod">
          <ac:chgData name="Johan van den Muijsenberg" userId="7ee588bc23a73a37" providerId="LiveId" clId="{8234C5F0-B705-41A0-892A-FC671DCD99A4}" dt="2021-03-20T22:20:44.409" v="1126" actId="164"/>
          <ac:cxnSpMkLst>
            <pc:docMk/>
            <pc:sldMk cId="3611503595" sldId="276"/>
            <ac:cxnSpMk id="27" creationId="{D7DC400D-D85F-46B5-99AF-2151CEE209F7}"/>
          </ac:cxnSpMkLst>
        </pc:cxnChg>
        <pc:cxnChg chg="mod">
          <ac:chgData name="Johan van den Muijsenberg" userId="7ee588bc23a73a37" providerId="LiveId" clId="{8234C5F0-B705-41A0-892A-FC671DCD99A4}" dt="2021-03-20T22:20:44.409" v="1126" actId="164"/>
          <ac:cxnSpMkLst>
            <pc:docMk/>
            <pc:sldMk cId="3611503595" sldId="276"/>
            <ac:cxnSpMk id="28" creationId="{886D67F6-AD5C-4304-997A-738B88B5E1B1}"/>
          </ac:cxnSpMkLst>
        </pc:cxnChg>
      </pc:sldChg>
      <pc:sldChg chg="delSp modSp mod">
        <pc:chgData name="Johan van den Muijsenberg" userId="7ee588bc23a73a37" providerId="LiveId" clId="{8234C5F0-B705-41A0-892A-FC671DCD99A4}" dt="2021-03-20T22:22:20.132" v="1146" actId="478"/>
        <pc:sldMkLst>
          <pc:docMk/>
          <pc:sldMk cId="4082728623" sldId="279"/>
        </pc:sldMkLst>
        <pc:spChg chg="del mod">
          <ac:chgData name="Johan van den Muijsenberg" userId="7ee588bc23a73a37" providerId="LiveId" clId="{8234C5F0-B705-41A0-892A-FC671DCD99A4}" dt="2021-03-20T22:22:20.132" v="1146" actId="478"/>
          <ac:spMkLst>
            <pc:docMk/>
            <pc:sldMk cId="4082728623" sldId="279"/>
            <ac:spMk id="14" creationId="{00000000-0000-0000-0000-000000000000}"/>
          </ac:spMkLst>
        </pc:spChg>
      </pc:sldChg>
      <pc:sldChg chg="delSp mod">
        <pc:chgData name="Johan van den Muijsenberg" userId="7ee588bc23a73a37" providerId="LiveId" clId="{8234C5F0-B705-41A0-892A-FC671DCD99A4}" dt="2021-03-20T22:22:24.926" v="1147" actId="478"/>
        <pc:sldMkLst>
          <pc:docMk/>
          <pc:sldMk cId="253666623" sldId="280"/>
        </pc:sldMkLst>
        <pc:spChg chg="del">
          <ac:chgData name="Johan van den Muijsenberg" userId="7ee588bc23a73a37" providerId="LiveId" clId="{8234C5F0-B705-41A0-892A-FC671DCD99A4}" dt="2021-03-20T22:22:24.926" v="1147" actId="478"/>
          <ac:spMkLst>
            <pc:docMk/>
            <pc:sldMk cId="253666623" sldId="280"/>
            <ac:spMk id="7" creationId="{00000000-0000-0000-0000-000000000000}"/>
          </ac:spMkLst>
        </pc:spChg>
      </pc:sldChg>
      <pc:sldChg chg="delSp mod">
        <pc:chgData name="Johan van den Muijsenberg" userId="7ee588bc23a73a37" providerId="LiveId" clId="{8234C5F0-B705-41A0-892A-FC671DCD99A4}" dt="2021-03-20T22:22:30.059" v="1148" actId="478"/>
        <pc:sldMkLst>
          <pc:docMk/>
          <pc:sldMk cId="4001856373" sldId="281"/>
        </pc:sldMkLst>
        <pc:spChg chg="del">
          <ac:chgData name="Johan van den Muijsenberg" userId="7ee588bc23a73a37" providerId="LiveId" clId="{8234C5F0-B705-41A0-892A-FC671DCD99A4}" dt="2021-03-20T22:22:30.059" v="1148" actId="478"/>
          <ac:spMkLst>
            <pc:docMk/>
            <pc:sldMk cId="4001856373" sldId="281"/>
            <ac:spMk id="8" creationId="{00000000-0000-0000-0000-000000000000}"/>
          </ac:spMkLst>
        </pc:spChg>
      </pc:sldChg>
      <pc:sldChg chg="addSp modSp mod ord">
        <pc:chgData name="Johan van den Muijsenberg" userId="7ee588bc23a73a37" providerId="LiveId" clId="{8234C5F0-B705-41A0-892A-FC671DCD99A4}" dt="2021-03-20T22:35:42.436" v="1225"/>
        <pc:sldMkLst>
          <pc:docMk/>
          <pc:sldMk cId="2764823126" sldId="286"/>
        </pc:sldMkLst>
        <pc:spChg chg="mod">
          <ac:chgData name="Johan van den Muijsenberg" userId="7ee588bc23a73a37" providerId="LiveId" clId="{8234C5F0-B705-41A0-892A-FC671DCD99A4}" dt="2021-03-20T22:35:28.881" v="1219" actId="164"/>
          <ac:spMkLst>
            <pc:docMk/>
            <pc:sldMk cId="2764823126" sldId="286"/>
            <ac:spMk id="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8"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9"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0"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1"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2"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3"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26" creationId="{E41A7C78-39B6-48AC-AA40-776067CA3894}"/>
          </ac:spMkLst>
        </pc:spChg>
        <pc:spChg chg="mod">
          <ac:chgData name="Johan van den Muijsenberg" userId="7ee588bc23a73a37" providerId="LiveId" clId="{8234C5F0-B705-41A0-892A-FC671DCD99A4}" dt="2021-03-20T22:35:28.881" v="1219" actId="164"/>
          <ac:spMkLst>
            <pc:docMk/>
            <pc:sldMk cId="2764823126" sldId="286"/>
            <ac:spMk id="35" creationId="{17B0C379-9B45-44A0-A515-57F16875BB77}"/>
          </ac:spMkLst>
        </pc:spChg>
        <pc:spChg chg="mod">
          <ac:chgData name="Johan van den Muijsenberg" userId="7ee588bc23a73a37" providerId="LiveId" clId="{8234C5F0-B705-41A0-892A-FC671DCD99A4}" dt="2021-03-20T22:35:28.881" v="1219" actId="164"/>
          <ac:spMkLst>
            <pc:docMk/>
            <pc:sldMk cId="2764823126" sldId="286"/>
            <ac:spMk id="4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4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8" creationId="{00000000-0000-0000-0000-000000000000}"/>
          </ac:spMkLst>
        </pc:spChg>
        <pc:grpChg chg="add mod">
          <ac:chgData name="Johan van den Muijsenberg" userId="7ee588bc23a73a37" providerId="LiveId" clId="{8234C5F0-B705-41A0-892A-FC671DCD99A4}" dt="2021-03-20T22:35:34.506" v="1221" actId="14100"/>
          <ac:grpSpMkLst>
            <pc:docMk/>
            <pc:sldMk cId="2764823126" sldId="286"/>
            <ac:grpSpMk id="2" creationId="{49ED8D77-B4AF-4A50-9C1E-EB85122DA10C}"/>
          </ac:grpSpMkLst>
        </pc:grpChg>
        <pc:cxnChg chg="mod">
          <ac:chgData name="Johan van den Muijsenberg" userId="7ee588bc23a73a37" providerId="LiveId" clId="{8234C5F0-B705-41A0-892A-FC671DCD99A4}" dt="2021-03-20T22:35:28.881" v="1219" actId="164"/>
          <ac:cxnSpMkLst>
            <pc:docMk/>
            <pc:sldMk cId="2764823126" sldId="286"/>
            <ac:cxnSpMk id="19"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27" creationId="{1080CBDA-3D8E-491B-B177-FE5C9DCDE901}"/>
          </ac:cxnSpMkLst>
        </pc:cxnChg>
        <pc:cxnChg chg="mod">
          <ac:chgData name="Johan van den Muijsenberg" userId="7ee588bc23a73a37" providerId="LiveId" clId="{8234C5F0-B705-41A0-892A-FC671DCD99A4}" dt="2021-03-20T22:35:28.881" v="1219" actId="164"/>
          <ac:cxnSpMkLst>
            <pc:docMk/>
            <pc:sldMk cId="2764823126" sldId="286"/>
            <ac:cxnSpMk id="30"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1" creationId="{E2569B88-1712-4258-B144-748201ABFDFD}"/>
          </ac:cxnSpMkLst>
        </pc:cxnChg>
        <pc:cxnChg chg="mod">
          <ac:chgData name="Johan van den Muijsenberg" userId="7ee588bc23a73a37" providerId="LiveId" clId="{8234C5F0-B705-41A0-892A-FC671DCD99A4}" dt="2021-03-20T22:35:28.881" v="1219" actId="164"/>
          <ac:cxnSpMkLst>
            <pc:docMk/>
            <pc:sldMk cId="2764823126" sldId="286"/>
            <ac:cxnSpMk id="33"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8"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9" creationId="{00000000-0000-0000-0000-000000000000}"/>
          </ac:cxnSpMkLst>
        </pc:cxnChg>
      </pc:sldChg>
      <pc:sldChg chg="del">
        <pc:chgData name="Johan van den Muijsenberg" userId="7ee588bc23a73a37" providerId="LiveId" clId="{8234C5F0-B705-41A0-892A-FC671DCD99A4}" dt="2021-03-20T22:35:47.713" v="1226" actId="47"/>
        <pc:sldMkLst>
          <pc:docMk/>
          <pc:sldMk cId="1957814915" sldId="290"/>
        </pc:sldMkLst>
      </pc:sldChg>
      <pc:sldChg chg="del">
        <pc:chgData name="Johan van den Muijsenberg" userId="7ee588bc23a73a37" providerId="LiveId" clId="{8234C5F0-B705-41A0-892A-FC671DCD99A4}" dt="2021-03-20T22:35:48.746" v="1227" actId="47"/>
        <pc:sldMkLst>
          <pc:docMk/>
          <pc:sldMk cId="1287911337" sldId="291"/>
        </pc:sldMkLst>
      </pc:sldChg>
      <pc:sldChg chg="del">
        <pc:chgData name="Johan van den Muijsenberg" userId="7ee588bc23a73a37" providerId="LiveId" clId="{8234C5F0-B705-41A0-892A-FC671DCD99A4}" dt="2021-03-20T22:35:54.812" v="1231" actId="47"/>
        <pc:sldMkLst>
          <pc:docMk/>
          <pc:sldMk cId="755267258" sldId="292"/>
        </pc:sldMkLst>
      </pc:sldChg>
      <pc:sldChg chg="del">
        <pc:chgData name="Johan van den Muijsenberg" userId="7ee588bc23a73a37" providerId="LiveId" clId="{8234C5F0-B705-41A0-892A-FC671DCD99A4}" dt="2021-03-20T22:35:50.527" v="1228" actId="47"/>
        <pc:sldMkLst>
          <pc:docMk/>
          <pc:sldMk cId="2206251270" sldId="293"/>
        </pc:sldMkLst>
      </pc:sldChg>
      <pc:sldChg chg="del">
        <pc:chgData name="Johan van den Muijsenberg" userId="7ee588bc23a73a37" providerId="LiveId" clId="{8234C5F0-B705-41A0-892A-FC671DCD99A4}" dt="2021-03-20T22:35:56.350" v="1232" actId="47"/>
        <pc:sldMkLst>
          <pc:docMk/>
          <pc:sldMk cId="1188280924" sldId="294"/>
        </pc:sldMkLst>
      </pc:sldChg>
      <pc:sldChg chg="del">
        <pc:chgData name="Johan van den Muijsenberg" userId="7ee588bc23a73a37" providerId="LiveId" clId="{8234C5F0-B705-41A0-892A-FC671DCD99A4}" dt="2021-03-20T22:35:57.626" v="1233" actId="47"/>
        <pc:sldMkLst>
          <pc:docMk/>
          <pc:sldMk cId="846477498" sldId="295"/>
        </pc:sldMkLst>
      </pc:sldChg>
      <pc:sldChg chg="del">
        <pc:chgData name="Johan van den Muijsenberg" userId="7ee588bc23a73a37" providerId="LiveId" clId="{8234C5F0-B705-41A0-892A-FC671DCD99A4}" dt="2021-03-20T22:35:58.868" v="1234" actId="47"/>
        <pc:sldMkLst>
          <pc:docMk/>
          <pc:sldMk cId="290671746" sldId="296"/>
        </pc:sldMkLst>
      </pc:sldChg>
      <pc:sldChg chg="del">
        <pc:chgData name="Johan van den Muijsenberg" userId="7ee588bc23a73a37" providerId="LiveId" clId="{8234C5F0-B705-41A0-892A-FC671DCD99A4}" dt="2021-03-20T22:35:52.235" v="1229" actId="47"/>
        <pc:sldMkLst>
          <pc:docMk/>
          <pc:sldMk cId="2239448020" sldId="297"/>
        </pc:sldMkLst>
      </pc:sldChg>
      <pc:sldChg chg="del">
        <pc:chgData name="Johan van den Muijsenberg" userId="7ee588bc23a73a37" providerId="LiveId" clId="{8234C5F0-B705-41A0-892A-FC671DCD99A4}" dt="2021-03-20T22:35:53.716" v="1230" actId="47"/>
        <pc:sldMkLst>
          <pc:docMk/>
          <pc:sldMk cId="3777607279" sldId="298"/>
        </pc:sldMkLst>
      </pc:sldChg>
      <pc:sldChg chg="del">
        <pc:chgData name="Johan van den Muijsenberg" userId="7ee588bc23a73a37" providerId="LiveId" clId="{8234C5F0-B705-41A0-892A-FC671DCD99A4}" dt="2021-03-20T22:36:00.765" v="1235" actId="47"/>
        <pc:sldMkLst>
          <pc:docMk/>
          <pc:sldMk cId="2943987388" sldId="299"/>
        </pc:sldMkLst>
      </pc:sldChg>
      <pc:sldChg chg="addSp modSp">
        <pc:chgData name="Johan van den Muijsenberg" userId="7ee588bc23a73a37" providerId="LiveId" clId="{8234C5F0-B705-41A0-892A-FC671DCD99A4}" dt="2021-03-20T20:32:28.028" v="168"/>
        <pc:sldMkLst>
          <pc:docMk/>
          <pc:sldMk cId="3319808339" sldId="307"/>
        </pc:sldMkLst>
        <pc:picChg chg="add mod">
          <ac:chgData name="Johan van den Muijsenberg" userId="7ee588bc23a73a37" providerId="LiveId" clId="{8234C5F0-B705-41A0-892A-FC671DCD99A4}" dt="2021-03-20T20:32:28.028" v="168"/>
          <ac:picMkLst>
            <pc:docMk/>
            <pc:sldMk cId="3319808339" sldId="307"/>
            <ac:picMk id="3" creationId="{FEE6AC3F-74EE-41DC-B6D5-5435CBAA92E9}"/>
          </ac:picMkLst>
        </pc:picChg>
      </pc:sldChg>
      <pc:sldChg chg="addSp modSp ord">
        <pc:chgData name="Johan van den Muijsenberg" userId="7ee588bc23a73a37" providerId="LiveId" clId="{8234C5F0-B705-41A0-892A-FC671DCD99A4}" dt="2021-03-20T20:32:14.363" v="166"/>
        <pc:sldMkLst>
          <pc:docMk/>
          <pc:sldMk cId="1584607575" sldId="308"/>
        </pc:sldMkLst>
        <pc:picChg chg="add mod">
          <ac:chgData name="Johan van den Muijsenberg" userId="7ee588bc23a73a37" providerId="LiveId" clId="{8234C5F0-B705-41A0-892A-FC671DCD99A4}" dt="2021-03-20T20:32:14.363" v="166"/>
          <ac:picMkLst>
            <pc:docMk/>
            <pc:sldMk cId="1584607575" sldId="308"/>
            <ac:picMk id="3" creationId="{8E11E9B0-7245-408C-86B2-133F31F0F7A2}"/>
          </ac:picMkLst>
        </pc:picChg>
      </pc:sldChg>
      <pc:sldChg chg="addSp modSp del mod">
        <pc:chgData name="Johan van den Muijsenberg" userId="7ee588bc23a73a37" providerId="LiveId" clId="{8234C5F0-B705-41A0-892A-FC671DCD99A4}" dt="2021-03-21T09:01:23.875" v="2048" actId="47"/>
        <pc:sldMkLst>
          <pc:docMk/>
          <pc:sldMk cId="250414444" sldId="309"/>
        </pc:sldMkLst>
        <pc:spChg chg="mod">
          <ac:chgData name="Johan van den Muijsenberg" userId="7ee588bc23a73a37" providerId="LiveId" clId="{8234C5F0-B705-41A0-892A-FC671DCD99A4}" dt="2021-03-21T09:00:55.289" v="2047" actId="1076"/>
          <ac:spMkLst>
            <pc:docMk/>
            <pc:sldMk cId="250414444" sldId="309"/>
            <ac:spMk id="2" creationId="{AE6ED60F-922F-4F44-88F5-B59063F0F0A9}"/>
          </ac:spMkLst>
        </pc:spChg>
        <pc:picChg chg="add mod">
          <ac:chgData name="Johan van den Muijsenberg" userId="7ee588bc23a73a37" providerId="LiveId" clId="{8234C5F0-B705-41A0-892A-FC671DCD99A4}" dt="2021-03-20T20:32:20.383" v="167"/>
          <ac:picMkLst>
            <pc:docMk/>
            <pc:sldMk cId="250414444" sldId="309"/>
            <ac:picMk id="3" creationId="{16C13B59-4CB8-4344-B5A3-CB34FAB6B5A4}"/>
          </ac:picMkLst>
        </pc:picChg>
      </pc:sldChg>
      <pc:sldChg chg="modNotes">
        <pc:chgData name="Johan van den Muijsenberg" userId="7ee588bc23a73a37" providerId="LiveId" clId="{8234C5F0-B705-41A0-892A-FC671DCD99A4}" dt="2021-03-21T12:46:07.717" v="12117" actId="20577"/>
        <pc:sldMkLst>
          <pc:docMk/>
          <pc:sldMk cId="2382854504" sldId="310"/>
        </pc:sldMkLst>
      </pc:sldChg>
      <pc:sldChg chg="addSp delSp modSp mod setBg modAnim modNotes">
        <pc:chgData name="Johan van den Muijsenberg" userId="7ee588bc23a73a37" providerId="LiveId" clId="{8234C5F0-B705-41A0-892A-FC671DCD99A4}" dt="2021-03-21T09:59:06.968" v="2839" actId="20577"/>
        <pc:sldMkLst>
          <pc:docMk/>
          <pc:sldMk cId="583507168" sldId="325"/>
        </pc:sldMkLst>
        <pc:spChg chg="del mod">
          <ac:chgData name="Johan van den Muijsenberg" userId="7ee588bc23a73a37" providerId="LiveId" clId="{8234C5F0-B705-41A0-892A-FC671DCD99A4}" dt="2021-03-21T07:21:59.941" v="1416" actId="478"/>
          <ac:spMkLst>
            <pc:docMk/>
            <pc:sldMk cId="583507168" sldId="325"/>
            <ac:spMk id="2" creationId="{7C552811-BF45-48AD-8AAC-3F1411A978AD}"/>
          </ac:spMkLst>
        </pc:spChg>
        <pc:spChg chg="add del mod">
          <ac:chgData name="Johan van den Muijsenberg" userId="7ee588bc23a73a37" providerId="LiveId" clId="{8234C5F0-B705-41A0-892A-FC671DCD99A4}" dt="2021-03-21T07:22:02.565" v="1417" actId="478"/>
          <ac:spMkLst>
            <pc:docMk/>
            <pc:sldMk cId="583507168" sldId="325"/>
            <ac:spMk id="6" creationId="{9FF356B6-0209-45D1-97B3-26714FF57E21}"/>
          </ac:spMkLst>
        </pc:spChg>
        <pc:spChg chg="mod">
          <ac:chgData name="Johan van den Muijsenberg" userId="7ee588bc23a73a37" providerId="LiveId" clId="{8234C5F0-B705-41A0-892A-FC671DCD99A4}" dt="2021-03-21T07:33:33.129" v="1522" actId="1076"/>
          <ac:spMkLst>
            <pc:docMk/>
            <pc:sldMk cId="583507168" sldId="325"/>
            <ac:spMk id="10" creationId="{8BF0AD7D-BC03-435C-AA57-CDC8EEFF7C69}"/>
          </ac:spMkLst>
        </pc:spChg>
        <pc:spChg chg="mod">
          <ac:chgData name="Johan van den Muijsenberg" userId="7ee588bc23a73a37" providerId="LiveId" clId="{8234C5F0-B705-41A0-892A-FC671DCD99A4}" dt="2021-03-21T07:30:49.634" v="1494" actId="164"/>
          <ac:spMkLst>
            <pc:docMk/>
            <pc:sldMk cId="583507168" sldId="325"/>
            <ac:spMk id="11" creationId="{C583D300-45EF-49C5-AF9F-40BE760B4E3C}"/>
          </ac:spMkLst>
        </pc:spChg>
        <pc:spChg chg="mod">
          <ac:chgData name="Johan van den Muijsenberg" userId="7ee588bc23a73a37" providerId="LiveId" clId="{8234C5F0-B705-41A0-892A-FC671DCD99A4}" dt="2021-03-21T07:32:09.355" v="1511" actId="164"/>
          <ac:spMkLst>
            <pc:docMk/>
            <pc:sldMk cId="583507168" sldId="325"/>
            <ac:spMk id="12" creationId="{4C26BD05-D858-4B6C-9E3C-93FAAD960683}"/>
          </ac:spMkLst>
        </pc:spChg>
        <pc:spChg chg="del">
          <ac:chgData name="Johan van den Muijsenberg" userId="7ee588bc23a73a37" providerId="LiveId" clId="{8234C5F0-B705-41A0-892A-FC671DCD99A4}" dt="2021-03-20T19:50:44.305" v="3" actId="478"/>
          <ac:spMkLst>
            <pc:docMk/>
            <pc:sldMk cId="583507168" sldId="325"/>
            <ac:spMk id="13" creationId="{DCDB6175-C405-4B8D-8565-5246E25691B0}"/>
          </ac:spMkLst>
        </pc:spChg>
        <pc:spChg chg="add mod">
          <ac:chgData name="Johan van den Muijsenberg" userId="7ee588bc23a73a37" providerId="LiveId" clId="{8234C5F0-B705-41A0-892A-FC671DCD99A4}" dt="2021-03-21T07:32:09.355" v="1511" actId="164"/>
          <ac:spMkLst>
            <pc:docMk/>
            <pc:sldMk cId="583507168" sldId="325"/>
            <ac:spMk id="22" creationId="{120E1D67-D90B-4BD9-99FA-3EE7B5B2F8B4}"/>
          </ac:spMkLst>
        </pc:spChg>
        <pc:spChg chg="add del mod">
          <ac:chgData name="Johan van den Muijsenberg" userId="7ee588bc23a73a37" providerId="LiveId" clId="{8234C5F0-B705-41A0-892A-FC671DCD99A4}" dt="2021-03-21T07:23:14.138" v="1425" actId="478"/>
          <ac:spMkLst>
            <pc:docMk/>
            <pc:sldMk cId="583507168" sldId="325"/>
            <ac:spMk id="23" creationId="{8E8626D1-6566-434F-9927-FCD12C89E5CB}"/>
          </ac:spMkLst>
        </pc:spChg>
        <pc:spChg chg="add del mod">
          <ac:chgData name="Johan van den Muijsenberg" userId="7ee588bc23a73a37" providerId="LiveId" clId="{8234C5F0-B705-41A0-892A-FC671DCD99A4}" dt="2021-03-21T07:29:34.025" v="1485" actId="478"/>
          <ac:spMkLst>
            <pc:docMk/>
            <pc:sldMk cId="583507168" sldId="325"/>
            <ac:spMk id="38" creationId="{6ED5275D-8D3D-40B4-BF46-D3CF10C053F5}"/>
          </ac:spMkLst>
        </pc:spChg>
        <pc:grpChg chg="add mod">
          <ac:chgData name="Johan van den Muijsenberg" userId="7ee588bc23a73a37" providerId="LiveId" clId="{8234C5F0-B705-41A0-892A-FC671DCD99A4}" dt="2021-03-21T07:30:59.140" v="1495" actId="1076"/>
          <ac:grpSpMkLst>
            <pc:docMk/>
            <pc:sldMk cId="583507168" sldId="325"/>
            <ac:grpSpMk id="63" creationId="{7B0B248B-D6EE-4109-B776-63168B991557}"/>
          </ac:grpSpMkLst>
        </pc:grpChg>
        <pc:grpChg chg="add mod">
          <ac:chgData name="Johan van den Muijsenberg" userId="7ee588bc23a73a37" providerId="LiveId" clId="{8234C5F0-B705-41A0-892A-FC671DCD99A4}" dt="2021-03-21T07:32:15.070" v="1512" actId="1076"/>
          <ac:grpSpMkLst>
            <pc:docMk/>
            <pc:sldMk cId="583507168" sldId="325"/>
            <ac:grpSpMk id="65" creationId="{E9912837-882E-4986-97F6-4F55BA128B97}"/>
          </ac:grpSpMkLst>
        </pc:grpChg>
        <pc:grpChg chg="add del mod">
          <ac:chgData name="Johan van den Muijsenberg" userId="7ee588bc23a73a37" providerId="LiveId" clId="{8234C5F0-B705-41A0-892A-FC671DCD99A4}" dt="2021-03-21T09:50:37.328" v="2514" actId="165"/>
          <ac:grpSpMkLst>
            <pc:docMk/>
            <pc:sldMk cId="583507168" sldId="325"/>
            <ac:grpSpMk id="70" creationId="{D971429B-04E9-4342-B488-4209B742FA66}"/>
          </ac:grpSpMkLst>
        </pc:grpChg>
        <pc:grpChg chg="add del mod">
          <ac:chgData name="Johan van den Muijsenberg" userId="7ee588bc23a73a37" providerId="LiveId" clId="{8234C5F0-B705-41A0-892A-FC671DCD99A4}" dt="2021-03-21T09:50:14.688" v="2507" actId="165"/>
          <ac:grpSpMkLst>
            <pc:docMk/>
            <pc:sldMk cId="583507168" sldId="325"/>
            <ac:grpSpMk id="71" creationId="{1942B526-DA93-47BD-A971-6C833AD876C7}"/>
          </ac:grpSpMkLst>
        </pc:grpChg>
        <pc:grpChg chg="add mod">
          <ac:chgData name="Johan van den Muijsenberg" userId="7ee588bc23a73a37" providerId="LiveId" clId="{8234C5F0-B705-41A0-892A-FC671DCD99A4}" dt="2021-03-21T09:51:22.200" v="2522" actId="164"/>
          <ac:grpSpMkLst>
            <pc:docMk/>
            <pc:sldMk cId="583507168" sldId="325"/>
            <ac:grpSpMk id="76" creationId="{FC8E4910-3ECB-418D-9B8F-81DF74F2009D}"/>
          </ac:grpSpMkLst>
        </pc:grpChg>
        <pc:graphicFrameChg chg="mod modGraphic">
          <ac:chgData name="Johan van den Muijsenberg" userId="7ee588bc23a73a37" providerId="LiveId" clId="{8234C5F0-B705-41A0-892A-FC671DCD99A4}" dt="2021-03-21T07:22:20.766" v="1420" actId="255"/>
          <ac:graphicFrameMkLst>
            <pc:docMk/>
            <pc:sldMk cId="583507168" sldId="325"/>
            <ac:graphicFrameMk id="4" creationId="{EF991002-68D8-4DC6-8D0C-50ACFFB36BA0}"/>
          </ac:graphicFrameMkLst>
        </pc:graphicFrameChg>
        <pc:picChg chg="mod">
          <ac:chgData name="Johan van den Muijsenberg" userId="7ee588bc23a73a37" providerId="LiveId" clId="{8234C5F0-B705-41A0-892A-FC671DCD99A4}" dt="2021-03-21T07:31:03.774" v="1497" actId="1076"/>
          <ac:picMkLst>
            <pc:docMk/>
            <pc:sldMk cId="583507168" sldId="325"/>
            <ac:picMk id="5" creationId="{CDC885ED-765F-45B6-A738-9C1C26D29E04}"/>
          </ac:picMkLst>
        </pc:picChg>
        <pc:picChg chg="del">
          <ac:chgData name="Johan van den Muijsenberg" userId="7ee588bc23a73a37" providerId="LiveId" clId="{8234C5F0-B705-41A0-892A-FC671DCD99A4}" dt="2021-03-20T20:06:59.869" v="98" actId="478"/>
          <ac:picMkLst>
            <pc:docMk/>
            <pc:sldMk cId="583507168" sldId="325"/>
            <ac:picMk id="7" creationId="{C2B7177A-07FE-49B4-A534-E7DA5C269215}"/>
          </ac:picMkLst>
        </pc:picChg>
        <pc:picChg chg="del">
          <ac:chgData name="Johan van den Muijsenberg" userId="7ee588bc23a73a37" providerId="LiveId" clId="{8234C5F0-B705-41A0-892A-FC671DCD99A4}" dt="2021-03-20T20:06:51.859" v="97" actId="21"/>
          <ac:picMkLst>
            <pc:docMk/>
            <pc:sldMk cId="583507168" sldId="325"/>
            <ac:picMk id="9" creationId="{88A8A045-912F-4EBF-8D09-9A760B54425C}"/>
          </ac:picMkLst>
        </pc:picChg>
        <pc:picChg chg="add mod topLvl">
          <ac:chgData name="Johan van den Muijsenberg" userId="7ee588bc23a73a37" providerId="LiveId" clId="{8234C5F0-B705-41A0-892A-FC671DCD99A4}" dt="2021-03-21T09:51:22.200" v="2522" actId="164"/>
          <ac:picMkLst>
            <pc:docMk/>
            <pc:sldMk cId="583507168" sldId="325"/>
            <ac:picMk id="67" creationId="{201496FC-8A81-4243-B26E-4D376566331F}"/>
          </ac:picMkLst>
        </pc:picChg>
        <pc:picChg chg="add mod topLvl">
          <ac:chgData name="Johan van den Muijsenberg" userId="7ee588bc23a73a37" providerId="LiveId" clId="{8234C5F0-B705-41A0-892A-FC671DCD99A4}" dt="2021-03-21T09:51:22.200" v="2522" actId="164"/>
          <ac:picMkLst>
            <pc:docMk/>
            <pc:sldMk cId="583507168" sldId="325"/>
            <ac:picMk id="69" creationId="{855D6177-E5BF-44C6-BEBA-CD4D229354B7}"/>
          </ac:picMkLst>
        </pc:picChg>
        <pc:picChg chg="mod topLvl">
          <ac:chgData name="Johan van den Muijsenberg" userId="7ee588bc23a73a37" providerId="LiveId" clId="{8234C5F0-B705-41A0-892A-FC671DCD99A4}" dt="2021-03-21T09:50:59.163" v="2520" actId="1076"/>
          <ac:picMkLst>
            <pc:docMk/>
            <pc:sldMk cId="583507168" sldId="325"/>
            <ac:picMk id="72" creationId="{C945D493-2475-4D48-838D-19D4AD8AECC1}"/>
          </ac:picMkLst>
        </pc:picChg>
        <pc:picChg chg="del mod topLvl">
          <ac:chgData name="Johan van den Muijsenberg" userId="7ee588bc23a73a37" providerId="LiveId" clId="{8234C5F0-B705-41A0-892A-FC671DCD99A4}" dt="2021-03-21T09:50:17.170" v="2508" actId="478"/>
          <ac:picMkLst>
            <pc:docMk/>
            <pc:sldMk cId="583507168" sldId="325"/>
            <ac:picMk id="73" creationId="{2C73D122-A988-4FCF-B5F0-673DC63329DA}"/>
          </ac:picMkLst>
        </pc:picChg>
        <pc:picChg chg="add mod">
          <ac:chgData name="Johan van den Muijsenberg" userId="7ee588bc23a73a37" providerId="LiveId" clId="{8234C5F0-B705-41A0-892A-FC671DCD99A4}" dt="2021-03-21T09:50:27.235" v="2512" actId="1076"/>
          <ac:picMkLst>
            <pc:docMk/>
            <pc:sldMk cId="583507168" sldId="325"/>
            <ac:picMk id="74" creationId="{0DC58FD3-EDC9-4193-BFE6-58FF8E8474A8}"/>
          </ac:picMkLst>
        </pc:picChg>
        <pc:picChg chg="add mod">
          <ac:chgData name="Johan van den Muijsenberg" userId="7ee588bc23a73a37" providerId="LiveId" clId="{8234C5F0-B705-41A0-892A-FC671DCD99A4}" dt="2021-03-21T09:50:24.458" v="2511" actId="1076"/>
          <ac:picMkLst>
            <pc:docMk/>
            <pc:sldMk cId="583507168" sldId="325"/>
            <ac:picMk id="75" creationId="{9C039B77-01B9-4508-81F8-1284AB5A9614}"/>
          </ac:picMkLst>
        </pc:picChg>
        <pc:cxnChg chg="add del mod">
          <ac:chgData name="Johan van den Muijsenberg" userId="7ee588bc23a73a37" providerId="LiveId" clId="{8234C5F0-B705-41A0-892A-FC671DCD99A4}" dt="2021-03-20T19:51:32.548" v="17" actId="11529"/>
          <ac:cxnSpMkLst>
            <pc:docMk/>
            <pc:sldMk cId="583507168" sldId="325"/>
            <ac:cxnSpMk id="14" creationId="{4E50B438-9E33-41D6-B324-272E5FB3407E}"/>
          </ac:cxnSpMkLst>
        </pc:cxnChg>
        <pc:cxnChg chg="mod">
          <ac:chgData name="Johan van den Muijsenberg" userId="7ee588bc23a73a37" providerId="LiveId" clId="{8234C5F0-B705-41A0-892A-FC671DCD99A4}" dt="2021-03-21T07:30:49.634" v="1494" actId="164"/>
          <ac:cxnSpMkLst>
            <pc:docMk/>
            <pc:sldMk cId="583507168" sldId="325"/>
            <ac:cxnSpMk id="15" creationId="{5BADA57D-C8D8-4D97-A6E8-65E9BF64FBD1}"/>
          </ac:cxnSpMkLst>
        </pc:cxnChg>
        <pc:cxnChg chg="mod">
          <ac:chgData name="Johan van den Muijsenberg" userId="7ee588bc23a73a37" providerId="LiveId" clId="{8234C5F0-B705-41A0-892A-FC671DCD99A4}" dt="2021-03-21T07:30:49.634" v="1494" actId="164"/>
          <ac:cxnSpMkLst>
            <pc:docMk/>
            <pc:sldMk cId="583507168" sldId="325"/>
            <ac:cxnSpMk id="16" creationId="{F98006FC-4769-445B-BBD7-00E6BAC9914B}"/>
          </ac:cxnSpMkLst>
        </pc:cxnChg>
        <pc:cxnChg chg="mod">
          <ac:chgData name="Johan van den Muijsenberg" userId="7ee588bc23a73a37" providerId="LiveId" clId="{8234C5F0-B705-41A0-892A-FC671DCD99A4}" dt="2021-03-21T07:30:49.634" v="1494" actId="164"/>
          <ac:cxnSpMkLst>
            <pc:docMk/>
            <pc:sldMk cId="583507168" sldId="325"/>
            <ac:cxnSpMk id="17" creationId="{A297D54D-9266-4808-B2E5-CB1AAB3894BC}"/>
          </ac:cxnSpMkLst>
        </pc:cxnChg>
        <pc:cxnChg chg="del">
          <ac:chgData name="Johan van den Muijsenberg" userId="7ee588bc23a73a37" providerId="LiveId" clId="{8234C5F0-B705-41A0-892A-FC671DCD99A4}" dt="2021-03-20T20:06:30.943" v="95" actId="478"/>
          <ac:cxnSpMkLst>
            <pc:docMk/>
            <pc:sldMk cId="583507168" sldId="325"/>
            <ac:cxnSpMk id="18" creationId="{90B5858F-2577-40D9-AFFC-EE3B96191A0E}"/>
          </ac:cxnSpMkLst>
        </pc:cxnChg>
        <pc:cxnChg chg="mod">
          <ac:chgData name="Johan van den Muijsenberg" userId="7ee588bc23a73a37" providerId="LiveId" clId="{8234C5F0-B705-41A0-892A-FC671DCD99A4}" dt="2021-03-21T07:30:49.634" v="1494" actId="164"/>
          <ac:cxnSpMkLst>
            <pc:docMk/>
            <pc:sldMk cId="583507168" sldId="325"/>
            <ac:cxnSpMk id="19" creationId="{1C7E5598-5DE5-42A0-832E-AE94FE0F160D}"/>
          </ac:cxnSpMkLst>
        </pc:cxnChg>
        <pc:cxnChg chg="mod">
          <ac:chgData name="Johan van den Muijsenberg" userId="7ee588bc23a73a37" providerId="LiveId" clId="{8234C5F0-B705-41A0-892A-FC671DCD99A4}" dt="2021-03-21T07:30:49.634" v="1494" actId="164"/>
          <ac:cxnSpMkLst>
            <pc:docMk/>
            <pc:sldMk cId="583507168" sldId="325"/>
            <ac:cxnSpMk id="20" creationId="{FCA79106-DB13-4432-83A8-CA1539E72022}"/>
          </ac:cxnSpMkLst>
        </pc:cxnChg>
        <pc:cxnChg chg="add mod">
          <ac:chgData name="Johan van den Muijsenberg" userId="7ee588bc23a73a37" providerId="LiveId" clId="{8234C5F0-B705-41A0-892A-FC671DCD99A4}" dt="2021-03-21T07:32:09.355" v="1511" actId="164"/>
          <ac:cxnSpMkLst>
            <pc:docMk/>
            <pc:sldMk cId="583507168" sldId="325"/>
            <ac:cxnSpMk id="21" creationId="{062E4D8B-1767-4134-9B5E-57CAFA9DE2BD}"/>
          </ac:cxnSpMkLst>
        </pc:cxnChg>
        <pc:cxnChg chg="add mod">
          <ac:chgData name="Johan van den Muijsenberg" userId="7ee588bc23a73a37" providerId="LiveId" clId="{8234C5F0-B705-41A0-892A-FC671DCD99A4}" dt="2021-03-21T07:30:49.634" v="1494" actId="164"/>
          <ac:cxnSpMkLst>
            <pc:docMk/>
            <pc:sldMk cId="583507168" sldId="325"/>
            <ac:cxnSpMk id="25" creationId="{AF6CFDC2-F970-4AEC-B856-98BE53BF2797}"/>
          </ac:cxnSpMkLst>
        </pc:cxnChg>
        <pc:cxnChg chg="add mod">
          <ac:chgData name="Johan van den Muijsenberg" userId="7ee588bc23a73a37" providerId="LiveId" clId="{8234C5F0-B705-41A0-892A-FC671DCD99A4}" dt="2021-03-21T07:30:49.634" v="1494" actId="164"/>
          <ac:cxnSpMkLst>
            <pc:docMk/>
            <pc:sldMk cId="583507168" sldId="325"/>
            <ac:cxnSpMk id="27" creationId="{5925803F-1EF1-4436-A56A-23A0EFE895FD}"/>
          </ac:cxnSpMkLst>
        </pc:cxnChg>
        <pc:cxnChg chg="add mod">
          <ac:chgData name="Johan van den Muijsenberg" userId="7ee588bc23a73a37" providerId="LiveId" clId="{8234C5F0-B705-41A0-892A-FC671DCD99A4}" dt="2021-03-21T07:30:49.634" v="1494" actId="164"/>
          <ac:cxnSpMkLst>
            <pc:docMk/>
            <pc:sldMk cId="583507168" sldId="325"/>
            <ac:cxnSpMk id="31" creationId="{B2A0503F-0609-4D90-9AD0-3B04F328E7EA}"/>
          </ac:cxnSpMkLst>
        </pc:cxnChg>
      </pc:sldChg>
      <pc:sldChg chg="addSp delSp modSp del mod">
        <pc:chgData name="Johan van den Muijsenberg" userId="7ee588bc23a73a37" providerId="LiveId" clId="{8234C5F0-B705-41A0-892A-FC671DCD99A4}" dt="2021-03-20T21:12:41.734" v="547" actId="47"/>
        <pc:sldMkLst>
          <pc:docMk/>
          <pc:sldMk cId="1987652048" sldId="333"/>
        </pc:sldMkLst>
        <pc:spChg chg="add mod">
          <ac:chgData name="Johan van den Muijsenberg" userId="7ee588bc23a73a37" providerId="LiveId" clId="{8234C5F0-B705-41A0-892A-FC671DCD99A4}" dt="2021-03-20T20:33:35.454" v="177" actId="1076"/>
          <ac:spMkLst>
            <pc:docMk/>
            <pc:sldMk cId="1987652048" sldId="333"/>
            <ac:spMk id="4" creationId="{E2831192-CB24-412F-A2F6-D42BB06FA072}"/>
          </ac:spMkLst>
        </pc:spChg>
        <pc:spChg chg="add mod">
          <ac:chgData name="Johan van den Muijsenberg" userId="7ee588bc23a73a37" providerId="LiveId" clId="{8234C5F0-B705-41A0-892A-FC671DCD99A4}" dt="2021-03-20T20:33:16.999" v="174" actId="1076"/>
          <ac:spMkLst>
            <pc:docMk/>
            <pc:sldMk cId="1987652048" sldId="333"/>
            <ac:spMk id="6" creationId="{FE9A0595-1961-4A8A-91FA-86E785C897A5}"/>
          </ac:spMkLst>
        </pc:spChg>
        <pc:spChg chg="add mod">
          <ac:chgData name="Johan van den Muijsenberg" userId="7ee588bc23a73a37" providerId="LiveId" clId="{8234C5F0-B705-41A0-892A-FC671DCD99A4}" dt="2021-03-20T20:33:25.618" v="176" actId="1076"/>
          <ac:spMkLst>
            <pc:docMk/>
            <pc:sldMk cId="1987652048" sldId="333"/>
            <ac:spMk id="7" creationId="{13515C49-B6D8-4A23-9457-CD458DA177FA}"/>
          </ac:spMkLst>
        </pc:spChg>
        <pc:picChg chg="add del mod">
          <ac:chgData name="Johan van den Muijsenberg" userId="7ee588bc23a73a37" providerId="LiveId" clId="{8234C5F0-B705-41A0-892A-FC671DCD99A4}" dt="2021-03-20T20:29:10.101" v="143" actId="21"/>
          <ac:picMkLst>
            <pc:docMk/>
            <pc:sldMk cId="1987652048" sldId="333"/>
            <ac:picMk id="3" creationId="{3855155D-91E3-4F57-B5EE-C949DBE980E2}"/>
          </ac:picMkLst>
        </pc:picChg>
      </pc:sldChg>
      <pc:sldChg chg="modSp ord modNotes">
        <pc:chgData name="Johan van den Muijsenberg" userId="7ee588bc23a73a37" providerId="LiveId" clId="{8234C5F0-B705-41A0-892A-FC671DCD99A4}" dt="2021-03-21T12:36:32.892" v="11067" actId="20577"/>
        <pc:sldMkLst>
          <pc:docMk/>
          <pc:sldMk cId="3972236276" sldId="336"/>
        </pc:sldMkLst>
        <pc:spChg chg="mod">
          <ac:chgData name="Johan van den Muijsenberg" userId="7ee588bc23a73a37" providerId="LiveId" clId="{8234C5F0-B705-41A0-892A-FC671DCD99A4}" dt="2021-03-21T12:35:53.093" v="11059" actId="27636"/>
          <ac:spMkLst>
            <pc:docMk/>
            <pc:sldMk cId="3972236276" sldId="336"/>
            <ac:spMk id="3" creationId="{93C38900-5E73-4107-A4A0-3629F546B960}"/>
          </ac:spMkLst>
        </pc:spChg>
      </pc:sldChg>
      <pc:sldChg chg="addSp delSp modSp mod ord modAnim modNotes">
        <pc:chgData name="Johan van den Muijsenberg" userId="7ee588bc23a73a37" providerId="LiveId" clId="{8234C5F0-B705-41A0-892A-FC671DCD99A4}" dt="2021-03-21T13:07:20.799" v="12609"/>
        <pc:sldMkLst>
          <pc:docMk/>
          <pc:sldMk cId="2320469660" sldId="337"/>
        </pc:sldMkLst>
        <pc:spChg chg="del">
          <ac:chgData name="Johan van den Muijsenberg" userId="7ee588bc23a73a37" providerId="LiveId" clId="{8234C5F0-B705-41A0-892A-FC671DCD99A4}" dt="2021-03-20T20:34:55.400" v="181" actId="478"/>
          <ac:spMkLst>
            <pc:docMk/>
            <pc:sldMk cId="2320469660" sldId="337"/>
            <ac:spMk id="2" creationId="{7C552811-BF45-48AD-8AAC-3F1411A978AD}"/>
          </ac:spMkLst>
        </pc:spChg>
        <pc:spChg chg="del">
          <ac:chgData name="Johan van den Muijsenberg" userId="7ee588bc23a73a37" providerId="LiveId" clId="{8234C5F0-B705-41A0-892A-FC671DCD99A4}" dt="2021-03-20T20:34:52.762" v="180" actId="478"/>
          <ac:spMkLst>
            <pc:docMk/>
            <pc:sldMk cId="2320469660" sldId="337"/>
            <ac:spMk id="3" creationId="{93C38900-5E73-4107-A4A0-3629F546B960}"/>
          </ac:spMkLst>
        </pc:spChg>
        <pc:spChg chg="add del mod">
          <ac:chgData name="Johan van den Muijsenberg" userId="7ee588bc23a73a37" providerId="LiveId" clId="{8234C5F0-B705-41A0-892A-FC671DCD99A4}" dt="2021-03-20T20:34:58.119" v="182" actId="478"/>
          <ac:spMkLst>
            <pc:docMk/>
            <pc:sldMk cId="2320469660" sldId="337"/>
            <ac:spMk id="5" creationId="{22204280-896A-4F97-BCC7-A1684DCBFBEF}"/>
          </ac:spMkLst>
        </pc:spChg>
        <pc:spChg chg="add mod">
          <ac:chgData name="Johan van den Muijsenberg" userId="7ee588bc23a73a37" providerId="LiveId" clId="{8234C5F0-B705-41A0-892A-FC671DCD99A4}" dt="2021-03-21T08:51:26.531" v="2011" actId="207"/>
          <ac:spMkLst>
            <pc:docMk/>
            <pc:sldMk cId="2320469660" sldId="337"/>
            <ac:spMk id="24" creationId="{46AF56C4-BA59-40AB-A538-CCCE8B7B0ADD}"/>
          </ac:spMkLst>
        </pc:spChg>
        <pc:spChg chg="add mod">
          <ac:chgData name="Johan van den Muijsenberg" userId="7ee588bc23a73a37" providerId="LiveId" clId="{8234C5F0-B705-41A0-892A-FC671DCD99A4}" dt="2021-03-21T08:51:26.531" v="2011" actId="207"/>
          <ac:spMkLst>
            <pc:docMk/>
            <pc:sldMk cId="2320469660" sldId="337"/>
            <ac:spMk id="25" creationId="{FBD0E9D4-841F-45EB-B3F1-7480BB012194}"/>
          </ac:spMkLst>
        </pc:spChg>
        <pc:spChg chg="add mod">
          <ac:chgData name="Johan van den Muijsenberg" userId="7ee588bc23a73a37" providerId="LiveId" clId="{8234C5F0-B705-41A0-892A-FC671DCD99A4}" dt="2021-03-21T08:51:26.531" v="2011" actId="207"/>
          <ac:spMkLst>
            <pc:docMk/>
            <pc:sldMk cId="2320469660" sldId="337"/>
            <ac:spMk id="26" creationId="{8B48E16E-B554-4B5C-9D9B-B515D1D47CEA}"/>
          </ac:spMkLst>
        </pc:spChg>
        <pc:spChg chg="add mod">
          <ac:chgData name="Johan van den Muijsenberg" userId="7ee588bc23a73a37" providerId="LiveId" clId="{8234C5F0-B705-41A0-892A-FC671DCD99A4}" dt="2021-03-21T08:51:26.531" v="2011" actId="207"/>
          <ac:spMkLst>
            <pc:docMk/>
            <pc:sldMk cId="2320469660" sldId="337"/>
            <ac:spMk id="27" creationId="{D0532AA0-5A0D-4FF9-ACB8-21C236108A16}"/>
          </ac:spMkLst>
        </pc:spChg>
        <pc:spChg chg="add mod">
          <ac:chgData name="Johan van den Muijsenberg" userId="7ee588bc23a73a37" providerId="LiveId" clId="{8234C5F0-B705-41A0-892A-FC671DCD99A4}" dt="2021-03-21T08:51:26.531" v="2011" actId="207"/>
          <ac:spMkLst>
            <pc:docMk/>
            <pc:sldMk cId="2320469660" sldId="337"/>
            <ac:spMk id="28" creationId="{4D884CB6-F559-4EB3-8422-3AE0AC92B4F2}"/>
          </ac:spMkLst>
        </pc:spChg>
        <pc:spChg chg="add del mod">
          <ac:chgData name="Johan van den Muijsenberg" userId="7ee588bc23a73a37" providerId="LiveId" clId="{8234C5F0-B705-41A0-892A-FC671DCD99A4}" dt="2021-03-21T08:42:12.130" v="1822" actId="478"/>
          <ac:spMkLst>
            <pc:docMk/>
            <pc:sldMk cId="2320469660" sldId="337"/>
            <ac:spMk id="29" creationId="{2B82FBC3-2E98-4B56-9DF6-CE166DCA265E}"/>
          </ac:spMkLst>
        </pc:spChg>
        <pc:spChg chg="add mod">
          <ac:chgData name="Johan van den Muijsenberg" userId="7ee588bc23a73a37" providerId="LiveId" clId="{8234C5F0-B705-41A0-892A-FC671DCD99A4}" dt="2021-03-21T08:51:26.531" v="2011" actId="207"/>
          <ac:spMkLst>
            <pc:docMk/>
            <pc:sldMk cId="2320469660" sldId="337"/>
            <ac:spMk id="30" creationId="{62272F85-5D62-45ED-B946-A88BCF6E4BB4}"/>
          </ac:spMkLst>
        </pc:spChg>
        <pc:spChg chg="add mod">
          <ac:chgData name="Johan van den Muijsenberg" userId="7ee588bc23a73a37" providerId="LiveId" clId="{8234C5F0-B705-41A0-892A-FC671DCD99A4}" dt="2021-03-21T08:52:28.896" v="2014" actId="164"/>
          <ac:spMkLst>
            <pc:docMk/>
            <pc:sldMk cId="2320469660" sldId="337"/>
            <ac:spMk id="31" creationId="{A2B03906-10E0-4D8E-8801-A64A732C1026}"/>
          </ac:spMkLst>
        </pc:spChg>
        <pc:spChg chg="add mod">
          <ac:chgData name="Johan van den Muijsenberg" userId="7ee588bc23a73a37" providerId="LiveId" clId="{8234C5F0-B705-41A0-892A-FC671DCD99A4}" dt="2021-03-21T08:52:28.896" v="2014" actId="164"/>
          <ac:spMkLst>
            <pc:docMk/>
            <pc:sldMk cId="2320469660" sldId="337"/>
            <ac:spMk id="33" creationId="{0F0509C3-93F9-41C2-AED4-8F91D21D711C}"/>
          </ac:spMkLst>
        </pc:spChg>
        <pc:spChg chg="add mod">
          <ac:chgData name="Johan van den Muijsenberg" userId="7ee588bc23a73a37" providerId="LiveId" clId="{8234C5F0-B705-41A0-892A-FC671DCD99A4}" dt="2021-03-21T08:52:45.920" v="2016" actId="164"/>
          <ac:spMkLst>
            <pc:docMk/>
            <pc:sldMk cId="2320469660" sldId="337"/>
            <ac:spMk id="35" creationId="{951BA904-6B92-47C7-9867-9768EDB6368E}"/>
          </ac:spMkLst>
        </pc:spChg>
        <pc:spChg chg="add mod">
          <ac:chgData name="Johan van den Muijsenberg" userId="7ee588bc23a73a37" providerId="LiveId" clId="{8234C5F0-B705-41A0-892A-FC671DCD99A4}" dt="2021-03-21T13:07:12.931" v="12608" actId="164"/>
          <ac:spMkLst>
            <pc:docMk/>
            <pc:sldMk cId="2320469660" sldId="337"/>
            <ac:spMk id="37" creationId="{AF501BCC-9903-400E-83B1-8AC5307C5E1A}"/>
          </ac:spMkLst>
        </pc:spChg>
        <pc:spChg chg="add mod">
          <ac:chgData name="Johan van den Muijsenberg" userId="7ee588bc23a73a37" providerId="LiveId" clId="{8234C5F0-B705-41A0-892A-FC671DCD99A4}" dt="2021-03-20T22:08:57.815" v="1008" actId="164"/>
          <ac:spMkLst>
            <pc:docMk/>
            <pc:sldMk cId="2320469660" sldId="337"/>
            <ac:spMk id="54" creationId="{61BEC035-FD71-46B0-A484-7C74718D4F1B}"/>
          </ac:spMkLst>
        </pc:spChg>
        <pc:spChg chg="add mod">
          <ac:chgData name="Johan van den Muijsenberg" userId="7ee588bc23a73a37" providerId="LiveId" clId="{8234C5F0-B705-41A0-892A-FC671DCD99A4}" dt="2021-03-20T22:09:18.765" v="1012" actId="164"/>
          <ac:spMkLst>
            <pc:docMk/>
            <pc:sldMk cId="2320469660" sldId="337"/>
            <ac:spMk id="56" creationId="{8646D5A2-390A-424F-9F2F-957644B50C5E}"/>
          </ac:spMkLst>
        </pc:spChg>
        <pc:spChg chg="add mod">
          <ac:chgData name="Johan van den Muijsenberg" userId="7ee588bc23a73a37" providerId="LiveId" clId="{8234C5F0-B705-41A0-892A-FC671DCD99A4}" dt="2021-03-21T08:51:26.531" v="2011" actId="207"/>
          <ac:spMkLst>
            <pc:docMk/>
            <pc:sldMk cId="2320469660" sldId="337"/>
            <ac:spMk id="64" creationId="{3E10D3E0-F1E1-41AB-A1C1-0A6CF4A3332F}"/>
          </ac:spMkLst>
        </pc:spChg>
        <pc:spChg chg="add mod">
          <ac:chgData name="Johan van den Muijsenberg" userId="7ee588bc23a73a37" providerId="LiveId" clId="{8234C5F0-B705-41A0-892A-FC671DCD99A4}" dt="2021-03-21T08:53:00.562" v="2017" actId="164"/>
          <ac:spMkLst>
            <pc:docMk/>
            <pc:sldMk cId="2320469660" sldId="337"/>
            <ac:spMk id="72" creationId="{E1D21937-5080-47D3-A66F-1C5553D7DF0F}"/>
          </ac:spMkLst>
        </pc:spChg>
        <pc:grpChg chg="add mod">
          <ac:chgData name="Johan van den Muijsenberg" userId="7ee588bc23a73a37" providerId="LiveId" clId="{8234C5F0-B705-41A0-892A-FC671DCD99A4}" dt="2021-03-21T08:52:28.896" v="2014" actId="164"/>
          <ac:grpSpMkLst>
            <pc:docMk/>
            <pc:sldMk cId="2320469660" sldId="337"/>
            <ac:grpSpMk id="17" creationId="{C85698EB-856E-42CC-A79B-05CC105A8527}"/>
          </ac:grpSpMkLst>
        </pc:grpChg>
        <pc:grpChg chg="add mod">
          <ac:chgData name="Johan van den Muijsenberg" userId="7ee588bc23a73a37" providerId="LiveId" clId="{8234C5F0-B705-41A0-892A-FC671DCD99A4}" dt="2021-03-21T08:52:45.920" v="2016" actId="164"/>
          <ac:grpSpMkLst>
            <pc:docMk/>
            <pc:sldMk cId="2320469660" sldId="337"/>
            <ac:grpSpMk id="18" creationId="{918A8AD4-7017-424D-898C-D1EAF63144CA}"/>
          </ac:grpSpMkLst>
        </pc:grpChg>
        <pc:grpChg chg="add mod">
          <ac:chgData name="Johan van den Muijsenberg" userId="7ee588bc23a73a37" providerId="LiveId" clId="{8234C5F0-B705-41A0-892A-FC671DCD99A4}" dt="2021-03-21T08:53:00.562" v="2017" actId="164"/>
          <ac:grpSpMkLst>
            <pc:docMk/>
            <pc:sldMk cId="2320469660" sldId="337"/>
            <ac:grpSpMk id="19" creationId="{8A8C6EA5-1A67-43ED-998E-7AEA254516BD}"/>
          </ac:grpSpMkLst>
        </pc:grpChg>
        <pc:grpChg chg="add mod">
          <ac:chgData name="Johan van den Muijsenberg" userId="7ee588bc23a73a37" providerId="LiveId" clId="{8234C5F0-B705-41A0-892A-FC671DCD99A4}" dt="2021-03-21T13:07:12.931" v="12608" actId="164"/>
          <ac:grpSpMkLst>
            <pc:docMk/>
            <pc:sldMk cId="2320469660" sldId="337"/>
            <ac:grpSpMk id="20" creationId="{C4DFB10B-496E-4A37-AE19-2CB959AC4DA5}"/>
          </ac:grpSpMkLst>
        </pc:grpChg>
        <pc:grpChg chg="add mod">
          <ac:chgData name="Johan van den Muijsenberg" userId="7ee588bc23a73a37" providerId="LiveId" clId="{8234C5F0-B705-41A0-892A-FC671DCD99A4}" dt="2021-03-21T08:51:26.531" v="2011" actId="207"/>
          <ac:grpSpMkLst>
            <pc:docMk/>
            <pc:sldMk cId="2320469660" sldId="337"/>
            <ac:grpSpMk id="55" creationId="{63077D73-77F1-4792-B54A-58B9F9E9EF43}"/>
          </ac:grpSpMkLst>
        </pc:grpChg>
        <pc:grpChg chg="add mod">
          <ac:chgData name="Johan van den Muijsenberg" userId="7ee588bc23a73a37" providerId="LiveId" clId="{8234C5F0-B705-41A0-892A-FC671DCD99A4}" dt="2021-03-21T08:51:26.531" v="2011" actId="207"/>
          <ac:grpSpMkLst>
            <pc:docMk/>
            <pc:sldMk cId="2320469660" sldId="337"/>
            <ac:grpSpMk id="57" creationId="{05638CC3-59E8-4E5A-A777-7FF716AC997C}"/>
          </ac:grpSpMkLst>
        </pc:grpChg>
        <pc:picChg chg="add mod">
          <ac:chgData name="Johan van den Muijsenberg" userId="7ee588bc23a73a37" providerId="LiveId" clId="{8234C5F0-B705-41A0-892A-FC671DCD99A4}" dt="2021-03-21T08:51:26.531" v="2011" actId="207"/>
          <ac:picMkLst>
            <pc:docMk/>
            <pc:sldMk cId="2320469660" sldId="337"/>
            <ac:picMk id="7" creationId="{B421C596-257B-4B70-88B8-DE78F6CBC099}"/>
          </ac:picMkLst>
        </pc:picChg>
        <pc:picChg chg="add mod">
          <ac:chgData name="Johan van den Muijsenberg" userId="7ee588bc23a73a37" providerId="LiveId" clId="{8234C5F0-B705-41A0-892A-FC671DCD99A4}" dt="2021-03-20T22:08:57.815" v="1008" actId="164"/>
          <ac:picMkLst>
            <pc:docMk/>
            <pc:sldMk cId="2320469660" sldId="337"/>
            <ac:picMk id="8" creationId="{594622B6-9DD2-455A-977B-1139EBAFFFD1}"/>
          </ac:picMkLst>
        </pc:picChg>
        <pc:picChg chg="add mod">
          <ac:chgData name="Johan van den Muijsenberg" userId="7ee588bc23a73a37" providerId="LiveId" clId="{8234C5F0-B705-41A0-892A-FC671DCD99A4}" dt="2021-03-20T22:08:57.815" v="1008" actId="164"/>
          <ac:picMkLst>
            <pc:docMk/>
            <pc:sldMk cId="2320469660" sldId="337"/>
            <ac:picMk id="9" creationId="{BC3EF9F4-7D68-40C8-B737-2082B8A7199D}"/>
          </ac:picMkLst>
        </pc:picChg>
        <pc:picChg chg="add del mod">
          <ac:chgData name="Johan van den Muijsenberg" userId="7ee588bc23a73a37" providerId="LiveId" clId="{8234C5F0-B705-41A0-892A-FC671DCD99A4}" dt="2021-03-20T21:28:03.831" v="646" actId="478"/>
          <ac:picMkLst>
            <pc:docMk/>
            <pc:sldMk cId="2320469660" sldId="337"/>
            <ac:picMk id="11" creationId="{FFCA1FF1-D74B-49BE-AFCA-D4B5B66168F1}"/>
          </ac:picMkLst>
        </pc:picChg>
        <pc:picChg chg="add mod">
          <ac:chgData name="Johan van den Muijsenberg" userId="7ee588bc23a73a37" providerId="LiveId" clId="{8234C5F0-B705-41A0-892A-FC671DCD99A4}" dt="2021-03-20T22:09:18.765" v="1012" actId="164"/>
          <ac:picMkLst>
            <pc:docMk/>
            <pc:sldMk cId="2320469660" sldId="337"/>
            <ac:picMk id="12" creationId="{9A204C3B-5FA2-43FF-A29A-A905D960BEE3}"/>
          </ac:picMkLst>
        </pc:picChg>
        <pc:picChg chg="add mod">
          <ac:chgData name="Johan van den Muijsenberg" userId="7ee588bc23a73a37" providerId="LiveId" clId="{8234C5F0-B705-41A0-892A-FC671DCD99A4}" dt="2021-03-20T22:09:18.765" v="1012" actId="164"/>
          <ac:picMkLst>
            <pc:docMk/>
            <pc:sldMk cId="2320469660" sldId="337"/>
            <ac:picMk id="13" creationId="{6259205D-3CCF-4348-BE7E-DE31E5056D0C}"/>
          </ac:picMkLst>
        </pc:picChg>
        <pc:picChg chg="add mod">
          <ac:chgData name="Johan van den Muijsenberg" userId="7ee588bc23a73a37" providerId="LiveId" clId="{8234C5F0-B705-41A0-892A-FC671DCD99A4}" dt="2021-03-21T08:51:26.531" v="2011" actId="207"/>
          <ac:picMkLst>
            <pc:docMk/>
            <pc:sldMk cId="2320469660" sldId="337"/>
            <ac:picMk id="15" creationId="{8950D3A0-BDDF-45B5-BEDA-1887A0D14212}"/>
          </ac:picMkLst>
        </pc:picChg>
        <pc:picChg chg="add mod">
          <ac:chgData name="Johan van den Muijsenberg" userId="7ee588bc23a73a37" providerId="LiveId" clId="{8234C5F0-B705-41A0-892A-FC671DCD99A4}" dt="2021-03-21T13:07:12.931" v="12608" actId="164"/>
          <ac:picMkLst>
            <pc:docMk/>
            <pc:sldMk cId="2320469660" sldId="337"/>
            <ac:picMk id="16" creationId="{4B526B3E-5C0C-4C43-B85A-3D74F8D0C555}"/>
          </ac:picMkLst>
        </pc:picChg>
        <pc:picChg chg="add del mod">
          <ac:chgData name="Johan van den Muijsenberg" userId="7ee588bc23a73a37" providerId="LiveId" clId="{8234C5F0-B705-41A0-892A-FC671DCD99A4}" dt="2021-03-20T21:29:08.124" v="663" actId="478"/>
          <ac:picMkLst>
            <pc:docMk/>
            <pc:sldMk cId="2320469660" sldId="337"/>
            <ac:picMk id="19" creationId="{55C6E0B7-E614-420E-BAE5-CEE6CB9287F7}"/>
          </ac:picMkLst>
        </pc:picChg>
        <pc:picChg chg="add mod">
          <ac:chgData name="Johan van den Muijsenberg" userId="7ee588bc23a73a37" providerId="LiveId" clId="{8234C5F0-B705-41A0-892A-FC671DCD99A4}" dt="2021-03-21T08:52:28.896" v="2014" actId="164"/>
          <ac:picMkLst>
            <pc:docMk/>
            <pc:sldMk cId="2320469660" sldId="337"/>
            <ac:picMk id="32" creationId="{85486392-C905-42D8-B1F1-F7018BEDBAAB}"/>
          </ac:picMkLst>
        </pc:picChg>
        <pc:picChg chg="add del mod">
          <ac:chgData name="Johan van den Muijsenberg" userId="7ee588bc23a73a37" providerId="LiveId" clId="{8234C5F0-B705-41A0-892A-FC671DCD99A4}" dt="2021-03-21T08:50:47.340" v="2005" actId="478"/>
          <ac:picMkLst>
            <pc:docMk/>
            <pc:sldMk cId="2320469660" sldId="337"/>
            <ac:picMk id="74" creationId="{D7E1B433-12B1-4902-BD86-6E6FF4082085}"/>
          </ac:picMkLst>
        </pc:picChg>
        <pc:cxnChg chg="add del mod">
          <ac:chgData name="Johan van den Muijsenberg" userId="7ee588bc23a73a37" providerId="LiveId" clId="{8234C5F0-B705-41A0-892A-FC671DCD99A4}" dt="2021-03-20T22:10:00.789" v="1018" actId="478"/>
          <ac:cxnSpMkLst>
            <pc:docMk/>
            <pc:sldMk cId="2320469660" sldId="337"/>
            <ac:cxnSpMk id="17" creationId="{D02E6F3D-7B65-4BE4-8D60-9F275ABD4A5C}"/>
          </ac:cxnSpMkLst>
        </pc:cxnChg>
        <pc:cxnChg chg="add del mod">
          <ac:chgData name="Johan van den Muijsenberg" userId="7ee588bc23a73a37" providerId="LiveId" clId="{8234C5F0-B705-41A0-892A-FC671DCD99A4}" dt="2021-03-20T22:07:37.711" v="992" actId="478"/>
          <ac:cxnSpMkLst>
            <pc:docMk/>
            <pc:sldMk cId="2320469660" sldId="337"/>
            <ac:cxnSpMk id="18" creationId="{21DF2DBA-A587-4792-AC50-603C44449084}"/>
          </ac:cxnSpMkLst>
        </pc:cxnChg>
        <pc:cxnChg chg="add del mod">
          <ac:chgData name="Johan van den Muijsenberg" userId="7ee588bc23a73a37" providerId="LiveId" clId="{8234C5F0-B705-41A0-892A-FC671DCD99A4}" dt="2021-03-20T22:10:02.823" v="1019" actId="478"/>
          <ac:cxnSpMkLst>
            <pc:docMk/>
            <pc:sldMk cId="2320469660" sldId="337"/>
            <ac:cxnSpMk id="20" creationId="{8A2693AC-2CC3-4919-BCF3-7E926527A798}"/>
          </ac:cxnSpMkLst>
        </pc:cxnChg>
        <pc:cxnChg chg="add del mod">
          <ac:chgData name="Johan van den Muijsenberg" userId="7ee588bc23a73a37" providerId="LiveId" clId="{8234C5F0-B705-41A0-892A-FC671DCD99A4}" dt="2021-03-20T22:10:06.644" v="1021" actId="478"/>
          <ac:cxnSpMkLst>
            <pc:docMk/>
            <pc:sldMk cId="2320469660" sldId="337"/>
            <ac:cxnSpMk id="23" creationId="{B5EEB77D-589D-4B75-80B8-FFD07211808E}"/>
          </ac:cxnSpMkLst>
        </pc:cxnChg>
        <pc:cxnChg chg="add mod">
          <ac:chgData name="Johan van den Muijsenberg" userId="7ee588bc23a73a37" providerId="LiveId" clId="{8234C5F0-B705-41A0-892A-FC671DCD99A4}" dt="2021-03-21T08:52:28.896" v="2014" actId="164"/>
          <ac:cxnSpMkLst>
            <pc:docMk/>
            <pc:sldMk cId="2320469660" sldId="337"/>
            <ac:cxnSpMk id="34" creationId="{8465A9D1-AB93-464B-9039-FA01B2CCD341}"/>
          </ac:cxnSpMkLst>
        </pc:cxnChg>
        <pc:cxnChg chg="add del mod">
          <ac:chgData name="Johan van den Muijsenberg" userId="7ee588bc23a73a37" providerId="LiveId" clId="{8234C5F0-B705-41A0-892A-FC671DCD99A4}" dt="2021-03-20T22:09:59.065" v="1017" actId="478"/>
          <ac:cxnSpMkLst>
            <pc:docMk/>
            <pc:sldMk cId="2320469660" sldId="337"/>
            <ac:cxnSpMk id="34" creationId="{B17B14C4-B942-47AD-BFFB-AF8564CA1609}"/>
          </ac:cxnSpMkLst>
        </pc:cxnChg>
        <pc:cxnChg chg="add del mod">
          <ac:chgData name="Johan van den Muijsenberg" userId="7ee588bc23a73a37" providerId="LiveId" clId="{8234C5F0-B705-41A0-892A-FC671DCD99A4}" dt="2021-03-20T22:10:04.751" v="1020" actId="478"/>
          <ac:cxnSpMkLst>
            <pc:docMk/>
            <pc:sldMk cId="2320469660" sldId="337"/>
            <ac:cxnSpMk id="36" creationId="{512C648A-827C-497D-B0A4-8289F3479D5E}"/>
          </ac:cxnSpMkLst>
        </pc:cxnChg>
        <pc:cxnChg chg="add del mod">
          <ac:chgData name="Johan van den Muijsenberg" userId="7ee588bc23a73a37" providerId="LiveId" clId="{8234C5F0-B705-41A0-892A-FC671DCD99A4}" dt="2021-03-20T22:06:21.076" v="977" actId="478"/>
          <ac:cxnSpMkLst>
            <pc:docMk/>
            <pc:sldMk cId="2320469660" sldId="337"/>
            <ac:cxnSpMk id="38" creationId="{21E407D5-8267-4527-8DF0-44669676737C}"/>
          </ac:cxnSpMkLst>
        </pc:cxnChg>
        <pc:cxnChg chg="add del mod">
          <ac:chgData name="Johan van den Muijsenberg" userId="7ee588bc23a73a37" providerId="LiveId" clId="{8234C5F0-B705-41A0-892A-FC671DCD99A4}" dt="2021-03-20T22:06:22.668" v="978" actId="478"/>
          <ac:cxnSpMkLst>
            <pc:docMk/>
            <pc:sldMk cId="2320469660" sldId="337"/>
            <ac:cxnSpMk id="42" creationId="{BB38A8B1-05DB-40BE-9909-67A8804A3814}"/>
          </ac:cxnSpMkLst>
        </pc:cxnChg>
        <pc:cxnChg chg="add mod">
          <ac:chgData name="Johan van den Muijsenberg" userId="7ee588bc23a73a37" providerId="LiveId" clId="{8234C5F0-B705-41A0-892A-FC671DCD99A4}" dt="2021-03-21T08:51:26.531" v="2011" actId="207"/>
          <ac:cxnSpMkLst>
            <pc:docMk/>
            <pc:sldMk cId="2320469660" sldId="337"/>
            <ac:cxnSpMk id="47" creationId="{812020D4-99AB-433C-B259-C59DE4FFCB94}"/>
          </ac:cxnSpMkLst>
        </pc:cxnChg>
        <pc:cxnChg chg="add del mod">
          <ac:chgData name="Johan van den Muijsenberg" userId="7ee588bc23a73a37" providerId="LiveId" clId="{8234C5F0-B705-41A0-892A-FC671DCD99A4}" dt="2021-03-20T22:08:31.076" v="1004" actId="11529"/>
          <ac:cxnSpMkLst>
            <pc:docMk/>
            <pc:sldMk cId="2320469660" sldId="337"/>
            <ac:cxnSpMk id="49" creationId="{AD82837C-F0AD-48D4-8ACF-5917F817B7F6}"/>
          </ac:cxnSpMkLst>
        </pc:cxnChg>
        <pc:cxnChg chg="add mod">
          <ac:chgData name="Johan van den Muijsenberg" userId="7ee588bc23a73a37" providerId="LiveId" clId="{8234C5F0-B705-41A0-892A-FC671DCD99A4}" dt="2021-03-21T08:51:26.531" v="2011" actId="207"/>
          <ac:cxnSpMkLst>
            <pc:docMk/>
            <pc:sldMk cId="2320469660" sldId="337"/>
            <ac:cxnSpMk id="59" creationId="{1A9B14BE-00E8-4E26-9B22-29C9CC7E2EFD}"/>
          </ac:cxnSpMkLst>
        </pc:cxnChg>
        <pc:cxnChg chg="add mod">
          <ac:chgData name="Johan van den Muijsenberg" userId="7ee588bc23a73a37" providerId="LiveId" clId="{8234C5F0-B705-41A0-892A-FC671DCD99A4}" dt="2021-03-21T08:51:26.531" v="2011" actId="207"/>
          <ac:cxnSpMkLst>
            <pc:docMk/>
            <pc:sldMk cId="2320469660" sldId="337"/>
            <ac:cxnSpMk id="62" creationId="{3AAA461B-616D-4B8C-997C-E0BB9D5E1B27}"/>
          </ac:cxnSpMkLst>
        </pc:cxnChg>
        <pc:cxnChg chg="add del mod">
          <ac:chgData name="Johan van den Muijsenberg" userId="7ee588bc23a73a37" providerId="LiveId" clId="{8234C5F0-B705-41A0-892A-FC671DCD99A4}" dt="2021-03-20T22:10:30.095" v="1025"/>
          <ac:cxnSpMkLst>
            <pc:docMk/>
            <pc:sldMk cId="2320469660" sldId="337"/>
            <ac:cxnSpMk id="63" creationId="{8A52916C-3055-4DFF-BC6C-D955C86811E2}"/>
          </ac:cxnSpMkLst>
        </pc:cxnChg>
        <pc:cxnChg chg="add mod">
          <ac:chgData name="Johan van den Muijsenberg" userId="7ee588bc23a73a37" providerId="LiveId" clId="{8234C5F0-B705-41A0-892A-FC671DCD99A4}" dt="2021-03-21T08:52:45.920" v="2016" actId="164"/>
          <ac:cxnSpMkLst>
            <pc:docMk/>
            <pc:sldMk cId="2320469660" sldId="337"/>
            <ac:cxnSpMk id="66" creationId="{6061B2FB-8564-453D-8AD1-272806958698}"/>
          </ac:cxnSpMkLst>
        </pc:cxnChg>
        <pc:cxnChg chg="add mod">
          <ac:chgData name="Johan van den Muijsenberg" userId="7ee588bc23a73a37" providerId="LiveId" clId="{8234C5F0-B705-41A0-892A-FC671DCD99A4}" dt="2021-03-21T08:53:00.562" v="2017" actId="164"/>
          <ac:cxnSpMkLst>
            <pc:docMk/>
            <pc:sldMk cId="2320469660" sldId="337"/>
            <ac:cxnSpMk id="68" creationId="{78B73CF0-F6B1-4CD4-906D-1B9A2FD8E16A}"/>
          </ac:cxnSpMkLst>
        </pc:cxnChg>
        <pc:cxnChg chg="add mod">
          <ac:chgData name="Johan van den Muijsenberg" userId="7ee588bc23a73a37" providerId="LiveId" clId="{8234C5F0-B705-41A0-892A-FC671DCD99A4}" dt="2021-03-21T08:52:28.896" v="2014" actId="164"/>
          <ac:cxnSpMkLst>
            <pc:docMk/>
            <pc:sldMk cId="2320469660" sldId="337"/>
            <ac:cxnSpMk id="71" creationId="{03D5B218-D2D7-4CE0-82B2-3004219DFE15}"/>
          </ac:cxnSpMkLst>
        </pc:cxnChg>
      </pc:sldChg>
      <pc:sldChg chg="addSp delSp modSp del mod ord">
        <pc:chgData name="Johan van den Muijsenberg" userId="7ee588bc23a73a37" providerId="LiveId" clId="{8234C5F0-B705-41A0-892A-FC671DCD99A4}" dt="2021-03-21T08:40:48.169" v="1779" actId="47"/>
        <pc:sldMkLst>
          <pc:docMk/>
          <pc:sldMk cId="2704682695" sldId="338"/>
        </pc:sldMkLst>
        <pc:picChg chg="add del mod">
          <ac:chgData name="Johan van den Muijsenberg" userId="7ee588bc23a73a37" providerId="LiveId" clId="{8234C5F0-B705-41A0-892A-FC671DCD99A4}" dt="2021-03-20T22:17:58.744" v="1109" actId="478"/>
          <ac:picMkLst>
            <pc:docMk/>
            <pc:sldMk cId="2704682695" sldId="338"/>
            <ac:picMk id="5" creationId="{61922D2D-F13B-4A83-A322-45417E1108CA}"/>
          </ac:picMkLst>
        </pc:picChg>
      </pc:sldChg>
      <pc:sldChg chg="addSp delSp modSp del mod ord">
        <pc:chgData name="Johan van den Muijsenberg" userId="7ee588bc23a73a37" providerId="LiveId" clId="{8234C5F0-B705-41A0-892A-FC671DCD99A4}" dt="2021-03-20T21:24:55.515" v="631" actId="47"/>
        <pc:sldMkLst>
          <pc:docMk/>
          <pc:sldMk cId="1199115434" sldId="339"/>
        </pc:sldMkLst>
        <pc:spChg chg="del">
          <ac:chgData name="Johan van den Muijsenberg" userId="7ee588bc23a73a37" providerId="LiveId" clId="{8234C5F0-B705-41A0-892A-FC671DCD99A4}" dt="2021-03-20T20:37:45.479" v="188" actId="478"/>
          <ac:spMkLst>
            <pc:docMk/>
            <pc:sldMk cId="1199115434" sldId="339"/>
            <ac:spMk id="2" creationId="{7C552811-BF45-48AD-8AAC-3F1411A978AD}"/>
          </ac:spMkLst>
        </pc:spChg>
        <pc:spChg chg="add del mod">
          <ac:chgData name="Johan van den Muijsenberg" userId="7ee588bc23a73a37" providerId="LiveId" clId="{8234C5F0-B705-41A0-892A-FC671DCD99A4}" dt="2021-03-20T20:37:47.988" v="189" actId="478"/>
          <ac:spMkLst>
            <pc:docMk/>
            <pc:sldMk cId="1199115434" sldId="339"/>
            <ac:spMk id="4" creationId="{14716AE0-1A2D-48D6-81AC-D1F673E709C1}"/>
          </ac:spMkLst>
        </pc:spChg>
        <pc:spChg chg="add del">
          <ac:chgData name="Johan van den Muijsenberg" userId="7ee588bc23a73a37" providerId="LiveId" clId="{8234C5F0-B705-41A0-892A-FC671DCD99A4}" dt="2021-03-20T20:37:59.804" v="191" actId="11529"/>
          <ac:spMkLst>
            <pc:docMk/>
            <pc:sldMk cId="1199115434" sldId="339"/>
            <ac:spMk id="5" creationId="{23E03185-BDC8-42D7-AB9A-8E0DEB921B2D}"/>
          </ac:spMkLst>
        </pc:spChg>
        <pc:spChg chg="add mod">
          <ac:chgData name="Johan van den Muijsenberg" userId="7ee588bc23a73a37" providerId="LiveId" clId="{8234C5F0-B705-41A0-892A-FC671DCD99A4}" dt="2021-03-20T20:41:09.172" v="231" actId="1076"/>
          <ac:spMkLst>
            <pc:docMk/>
            <pc:sldMk cId="1199115434" sldId="339"/>
            <ac:spMk id="6" creationId="{F476308E-6F61-487F-8E11-DB614E74AD5D}"/>
          </ac:spMkLst>
        </pc:spChg>
        <pc:spChg chg="add mod">
          <ac:chgData name="Johan van den Muijsenberg" userId="7ee588bc23a73a37" providerId="LiveId" clId="{8234C5F0-B705-41A0-892A-FC671DCD99A4}" dt="2021-03-20T20:41:21.380" v="234" actId="1076"/>
          <ac:spMkLst>
            <pc:docMk/>
            <pc:sldMk cId="1199115434" sldId="339"/>
            <ac:spMk id="8" creationId="{2C3BC968-0404-45DF-867D-9815929BB69F}"/>
          </ac:spMkLst>
        </pc:spChg>
        <pc:spChg chg="add mod">
          <ac:chgData name="Johan van den Muijsenberg" userId="7ee588bc23a73a37" providerId="LiveId" clId="{8234C5F0-B705-41A0-892A-FC671DCD99A4}" dt="2021-03-20T20:41:18.301" v="233" actId="1076"/>
          <ac:spMkLst>
            <pc:docMk/>
            <pc:sldMk cId="1199115434" sldId="339"/>
            <ac:spMk id="10" creationId="{C028F9D8-E46A-4B00-94BE-42516E09058E}"/>
          </ac:spMkLst>
        </pc:spChg>
        <pc:spChg chg="add mod">
          <ac:chgData name="Johan van den Muijsenberg" userId="7ee588bc23a73a37" providerId="LiveId" clId="{8234C5F0-B705-41A0-892A-FC671DCD99A4}" dt="2021-03-20T20:41:23.472" v="235" actId="1076"/>
          <ac:spMkLst>
            <pc:docMk/>
            <pc:sldMk cId="1199115434" sldId="339"/>
            <ac:spMk id="11" creationId="{B590A4D3-3A4A-414D-BC0A-8FD68C9E4F99}"/>
          </ac:spMkLst>
        </pc:spChg>
        <pc:spChg chg="add mod">
          <ac:chgData name="Johan van den Muijsenberg" userId="7ee588bc23a73a37" providerId="LiveId" clId="{8234C5F0-B705-41A0-892A-FC671DCD99A4}" dt="2021-03-20T20:40:35.975" v="222" actId="1076"/>
          <ac:spMkLst>
            <pc:docMk/>
            <pc:sldMk cId="1199115434" sldId="339"/>
            <ac:spMk id="12" creationId="{1A8D741E-C714-4610-9E1C-597689894093}"/>
          </ac:spMkLst>
        </pc:spChg>
        <pc:spChg chg="add mod">
          <ac:chgData name="Johan van den Muijsenberg" userId="7ee588bc23a73a37" providerId="LiveId" clId="{8234C5F0-B705-41A0-892A-FC671DCD99A4}" dt="2021-03-20T20:39:11.414" v="208" actId="1076"/>
          <ac:spMkLst>
            <pc:docMk/>
            <pc:sldMk cId="1199115434" sldId="339"/>
            <ac:spMk id="13" creationId="{F16FCFD9-0529-43B5-BD2D-44471A5A57D4}"/>
          </ac:spMkLst>
        </pc:spChg>
        <pc:spChg chg="add mod">
          <ac:chgData name="Johan van den Muijsenberg" userId="7ee588bc23a73a37" providerId="LiveId" clId="{8234C5F0-B705-41A0-892A-FC671DCD99A4}" dt="2021-03-20T20:39:59.138" v="215" actId="1076"/>
          <ac:spMkLst>
            <pc:docMk/>
            <pc:sldMk cId="1199115434" sldId="339"/>
            <ac:spMk id="14" creationId="{161CAC4C-2E2E-446B-9A9E-C134B79F1DA7}"/>
          </ac:spMkLst>
        </pc:spChg>
        <pc:picChg chg="del">
          <ac:chgData name="Johan van den Muijsenberg" userId="7ee588bc23a73a37" providerId="LiveId" clId="{8234C5F0-B705-41A0-892A-FC671DCD99A4}" dt="2021-03-20T20:37:40.634" v="187" actId="478"/>
          <ac:picMkLst>
            <pc:docMk/>
            <pc:sldMk cId="1199115434" sldId="339"/>
            <ac:picMk id="9" creationId="{6477CAF7-2021-4774-A2E7-E34474063CA1}"/>
          </ac:picMkLst>
        </pc:picChg>
        <pc:cxnChg chg="add mod">
          <ac:chgData name="Johan van den Muijsenberg" userId="7ee588bc23a73a37" providerId="LiveId" clId="{8234C5F0-B705-41A0-892A-FC671DCD99A4}" dt="2021-03-20T20:40:27.156" v="220" actId="692"/>
          <ac:cxnSpMkLst>
            <pc:docMk/>
            <pc:sldMk cId="1199115434" sldId="339"/>
            <ac:cxnSpMk id="15" creationId="{F953B891-C0C4-48B3-98A5-A5244ABCEFE3}"/>
          </ac:cxnSpMkLst>
        </pc:cxnChg>
        <pc:cxnChg chg="add del mod">
          <ac:chgData name="Johan van den Muijsenberg" userId="7ee588bc23a73a37" providerId="LiveId" clId="{8234C5F0-B705-41A0-892A-FC671DCD99A4}" dt="2021-03-20T20:41:57.128" v="244" actId="478"/>
          <ac:cxnSpMkLst>
            <pc:docMk/>
            <pc:sldMk cId="1199115434" sldId="339"/>
            <ac:cxnSpMk id="17" creationId="{C7317BB8-34E9-4203-B759-C728832234E2}"/>
          </ac:cxnSpMkLst>
        </pc:cxnChg>
        <pc:cxnChg chg="add mod">
          <ac:chgData name="Johan van den Muijsenberg" userId="7ee588bc23a73a37" providerId="LiveId" clId="{8234C5F0-B705-41A0-892A-FC671DCD99A4}" dt="2021-03-20T20:41:34.856" v="238" actId="1076"/>
          <ac:cxnSpMkLst>
            <pc:docMk/>
            <pc:sldMk cId="1199115434" sldId="339"/>
            <ac:cxnSpMk id="22" creationId="{6E272E9F-FD53-4EDA-8F4D-69AD22921455}"/>
          </ac:cxnSpMkLst>
        </pc:cxnChg>
        <pc:cxnChg chg="add del mod">
          <ac:chgData name="Johan van den Muijsenberg" userId="7ee588bc23a73a37" providerId="LiveId" clId="{8234C5F0-B705-41A0-892A-FC671DCD99A4}" dt="2021-03-20T20:41:59.324" v="245" actId="478"/>
          <ac:cxnSpMkLst>
            <pc:docMk/>
            <pc:sldMk cId="1199115434" sldId="339"/>
            <ac:cxnSpMk id="23" creationId="{7FA242AB-3287-4F7F-9FF4-C6CFB1062441}"/>
          </ac:cxnSpMkLst>
        </pc:cxnChg>
      </pc:sldChg>
      <pc:sldChg chg="del">
        <pc:chgData name="Johan van den Muijsenberg" userId="7ee588bc23a73a37" providerId="LiveId" clId="{8234C5F0-B705-41A0-892A-FC671DCD99A4}" dt="2021-03-20T21:35:17.061" v="837" actId="47"/>
        <pc:sldMkLst>
          <pc:docMk/>
          <pc:sldMk cId="1658660300" sldId="341"/>
        </pc:sldMkLst>
      </pc:sldChg>
      <pc:sldChg chg="modNotes">
        <pc:chgData name="Johan van den Muijsenberg" userId="7ee588bc23a73a37" providerId="LiveId" clId="{8234C5F0-B705-41A0-892A-FC671DCD99A4}" dt="2021-03-21T12:46:40.088" v="12119" actId="20577"/>
        <pc:sldMkLst>
          <pc:docMk/>
          <pc:sldMk cId="2133185211" sldId="347"/>
        </pc:sldMkLst>
      </pc:sldChg>
      <pc:sldChg chg="modSp del ord">
        <pc:chgData name="Johan van den Muijsenberg" userId="7ee588bc23a73a37" providerId="LiveId" clId="{8234C5F0-B705-41A0-892A-FC671DCD99A4}" dt="2021-03-21T08:40:50.243" v="1780" actId="47"/>
        <pc:sldMkLst>
          <pc:docMk/>
          <pc:sldMk cId="61755475" sldId="361"/>
        </pc:sldMkLst>
        <pc:picChg chg="mod">
          <ac:chgData name="Johan van den Muijsenberg" userId="7ee588bc23a73a37" providerId="LiveId" clId="{8234C5F0-B705-41A0-892A-FC671DCD99A4}" dt="2021-03-20T20:34:06.935" v="179" actId="14100"/>
          <ac:picMkLst>
            <pc:docMk/>
            <pc:sldMk cId="61755475" sldId="361"/>
            <ac:picMk id="3074" creationId="{F29A6F44-002E-453B-B470-6443F255E9DA}"/>
          </ac:picMkLst>
        </pc:picChg>
      </pc:sldChg>
      <pc:sldChg chg="addSp delSp modSp mod modNotes">
        <pc:chgData name="Johan van den Muijsenberg" userId="7ee588bc23a73a37" providerId="LiveId" clId="{8234C5F0-B705-41A0-892A-FC671DCD99A4}" dt="2021-03-21T10:01:26.794" v="3186" actId="20577"/>
        <pc:sldMkLst>
          <pc:docMk/>
          <pc:sldMk cId="178723237" sldId="364"/>
        </pc:sldMkLst>
        <pc:spChg chg="mod">
          <ac:chgData name="Johan van den Muijsenberg" userId="7ee588bc23a73a37" providerId="LiveId" clId="{8234C5F0-B705-41A0-892A-FC671DCD99A4}" dt="2021-03-20T19:59:37.635" v="46" actId="1076"/>
          <ac:spMkLst>
            <pc:docMk/>
            <pc:sldMk cId="178723237" sldId="364"/>
            <ac:spMk id="2" creationId="{7C552811-BF45-48AD-8AAC-3F1411A978AD}"/>
          </ac:spMkLst>
        </pc:spChg>
        <pc:spChg chg="mod">
          <ac:chgData name="Johan van den Muijsenberg" userId="7ee588bc23a73a37" providerId="LiveId" clId="{8234C5F0-B705-41A0-892A-FC671DCD99A4}" dt="2021-03-21T07:56:41.912" v="1666" actId="6549"/>
          <ac:spMkLst>
            <pc:docMk/>
            <pc:sldMk cId="178723237" sldId="364"/>
            <ac:spMk id="3" creationId="{93C38900-5E73-4107-A4A0-3629F546B960}"/>
          </ac:spMkLst>
        </pc:spChg>
        <pc:spChg chg="del mod">
          <ac:chgData name="Johan van den Muijsenberg" userId="7ee588bc23a73a37" providerId="LiveId" clId="{8234C5F0-B705-41A0-892A-FC671DCD99A4}" dt="2021-03-21T07:45:36.696" v="1558" actId="478"/>
          <ac:spMkLst>
            <pc:docMk/>
            <pc:sldMk cId="178723237" sldId="364"/>
            <ac:spMk id="12" creationId="{BDAB3524-CD97-45E6-B6CC-D77D549D0DB7}"/>
          </ac:spMkLst>
        </pc:spChg>
        <pc:graphicFrameChg chg="add del mod ord modGraphic">
          <ac:chgData name="Johan van den Muijsenberg" userId="7ee588bc23a73a37" providerId="LiveId" clId="{8234C5F0-B705-41A0-892A-FC671DCD99A4}" dt="2021-03-20T20:02:51.054" v="66" actId="478"/>
          <ac:graphicFrameMkLst>
            <pc:docMk/>
            <pc:sldMk cId="178723237" sldId="364"/>
            <ac:graphicFrameMk id="4" creationId="{10EDEB89-497D-41AA-A28E-E123B1A2AA75}"/>
          </ac:graphicFrameMkLst>
        </pc:graphicFrameChg>
        <pc:picChg chg="add del mod">
          <ac:chgData name="Johan van den Muijsenberg" userId="7ee588bc23a73a37" providerId="LiveId" clId="{8234C5F0-B705-41A0-892A-FC671DCD99A4}" dt="2021-03-21T07:45:34.209" v="1557" actId="478"/>
          <ac:picMkLst>
            <pc:docMk/>
            <pc:sldMk cId="178723237" sldId="364"/>
            <ac:picMk id="7" creationId="{04EB5BE5-C114-47D9-A3D1-3B9F69ADE937}"/>
          </ac:picMkLst>
        </pc:picChg>
        <pc:picChg chg="del mod">
          <ac:chgData name="Johan van den Muijsenberg" userId="7ee588bc23a73a37" providerId="LiveId" clId="{8234C5F0-B705-41A0-892A-FC671DCD99A4}" dt="2021-03-21T07:45:38.169" v="1559" actId="478"/>
          <ac:picMkLst>
            <pc:docMk/>
            <pc:sldMk cId="178723237" sldId="364"/>
            <ac:picMk id="10" creationId="{E85013B9-076A-4D62-97F2-087D0759653D}"/>
          </ac:picMkLst>
        </pc:picChg>
        <pc:picChg chg="del">
          <ac:chgData name="Johan van den Muijsenberg" userId="7ee588bc23a73a37" providerId="LiveId" clId="{8234C5F0-B705-41A0-892A-FC671DCD99A4}" dt="2021-03-20T19:58:24.184" v="38" actId="478"/>
          <ac:picMkLst>
            <pc:docMk/>
            <pc:sldMk cId="178723237" sldId="364"/>
            <ac:picMk id="17" creationId="{9E834069-1524-43A9-AA6D-DEED0A3DFB14}"/>
          </ac:picMkLst>
        </pc:picChg>
      </pc:sldChg>
      <pc:sldChg chg="addSp delSp modSp mod setBg">
        <pc:chgData name="Johan van den Muijsenberg" userId="7ee588bc23a73a37" providerId="LiveId" clId="{8234C5F0-B705-41A0-892A-FC671DCD99A4}" dt="2021-03-21T09:43:19.009" v="2452" actId="14100"/>
        <pc:sldMkLst>
          <pc:docMk/>
          <pc:sldMk cId="4020077018" sldId="365"/>
        </pc:sldMkLst>
        <pc:spChg chg="mod ord">
          <ac:chgData name="Johan van den Muijsenberg" userId="7ee588bc23a73a37" providerId="LiveId" clId="{8234C5F0-B705-41A0-892A-FC671DCD99A4}" dt="2021-03-21T09:39:21.779" v="2388" actId="207"/>
          <ac:spMkLst>
            <pc:docMk/>
            <pc:sldMk cId="4020077018" sldId="365"/>
            <ac:spMk id="2" creationId="{AE6ED60F-922F-4F44-88F5-B59063F0F0A9}"/>
          </ac:spMkLst>
        </pc:spChg>
        <pc:spChg chg="add">
          <ac:chgData name="Johan van den Muijsenberg" userId="7ee588bc23a73a37" providerId="LiveId" clId="{8234C5F0-B705-41A0-892A-FC671DCD99A4}" dt="2021-03-21T09:37:10.946" v="2266" actId="26606"/>
          <ac:spMkLst>
            <pc:docMk/>
            <pc:sldMk cId="4020077018" sldId="365"/>
            <ac:spMk id="9" creationId="{C1DD1A8A-57D5-4A81-AD04-532B043C5611}"/>
          </ac:spMkLst>
        </pc:spChg>
        <pc:spChg chg="add">
          <ac:chgData name="Johan van den Muijsenberg" userId="7ee588bc23a73a37" providerId="LiveId" clId="{8234C5F0-B705-41A0-892A-FC671DCD99A4}" dt="2021-03-21T09:37:10.946" v="2266" actId="26606"/>
          <ac:spMkLst>
            <pc:docMk/>
            <pc:sldMk cId="4020077018" sldId="365"/>
            <ac:spMk id="11" creationId="{007891EC-4501-44ED-A8C8-B11B6DB767AB}"/>
          </ac:spMkLst>
        </pc:spChg>
        <pc:picChg chg="add del mod ord">
          <ac:chgData name="Johan van den Muijsenberg" userId="7ee588bc23a73a37" providerId="LiveId" clId="{8234C5F0-B705-41A0-892A-FC671DCD99A4}" dt="2021-03-21T09:42:21.980" v="2444" actId="478"/>
          <ac:picMkLst>
            <pc:docMk/>
            <pc:sldMk cId="4020077018" sldId="365"/>
            <ac:picMk id="4" creationId="{6E1F982D-A695-46B0-95D8-7ECE3BB1A10E}"/>
          </ac:picMkLst>
        </pc:picChg>
        <pc:picChg chg="add mod ord">
          <ac:chgData name="Johan van den Muijsenberg" userId="7ee588bc23a73a37" providerId="LiveId" clId="{8234C5F0-B705-41A0-892A-FC671DCD99A4}" dt="2021-03-21T09:43:19.009" v="2452" actId="14100"/>
          <ac:picMkLst>
            <pc:docMk/>
            <pc:sldMk cId="4020077018" sldId="365"/>
            <ac:picMk id="6" creationId="{90D41C1E-E7F9-4778-9BCC-351B827D0958}"/>
          </ac:picMkLst>
        </pc:picChg>
      </pc:sldChg>
      <pc:sldChg chg="modSp mod">
        <pc:chgData name="Johan van den Muijsenberg" userId="7ee588bc23a73a37" providerId="LiveId" clId="{8234C5F0-B705-41A0-892A-FC671DCD99A4}" dt="2021-03-20T21:52:07.170" v="872" actId="14100"/>
        <pc:sldMkLst>
          <pc:docMk/>
          <pc:sldMk cId="83181962" sldId="379"/>
        </pc:sldMkLst>
        <pc:picChg chg="mod">
          <ac:chgData name="Johan van den Muijsenberg" userId="7ee588bc23a73a37" providerId="LiveId" clId="{8234C5F0-B705-41A0-892A-FC671DCD99A4}" dt="2021-03-20T21:52:07.170" v="872" actId="14100"/>
          <ac:picMkLst>
            <pc:docMk/>
            <pc:sldMk cId="83181962" sldId="379"/>
            <ac:picMk id="3" creationId="{2B167365-1AAB-4F0E-B316-E34691E441D9}"/>
          </ac:picMkLst>
        </pc:picChg>
      </pc:sldChg>
      <pc:sldChg chg="modSp mod">
        <pc:chgData name="Johan van den Muijsenberg" userId="7ee588bc23a73a37" providerId="LiveId" clId="{8234C5F0-B705-41A0-892A-FC671DCD99A4}" dt="2021-03-20T21:52:36.141" v="875" actId="14100"/>
        <pc:sldMkLst>
          <pc:docMk/>
          <pc:sldMk cId="1992935364" sldId="388"/>
        </pc:sldMkLst>
        <pc:picChg chg="mod">
          <ac:chgData name="Johan van den Muijsenberg" userId="7ee588bc23a73a37" providerId="LiveId" clId="{8234C5F0-B705-41A0-892A-FC671DCD99A4}" dt="2021-03-20T21:52:36.141" v="875" actId="14100"/>
          <ac:picMkLst>
            <pc:docMk/>
            <pc:sldMk cId="1992935364" sldId="388"/>
            <ac:picMk id="3" creationId="{9622D054-C295-424A-909C-100D0456440B}"/>
          </ac:picMkLst>
        </pc:picChg>
      </pc:sldChg>
      <pc:sldChg chg="modSp mod">
        <pc:chgData name="Johan van den Muijsenberg" userId="7ee588bc23a73a37" providerId="LiveId" clId="{8234C5F0-B705-41A0-892A-FC671DCD99A4}" dt="2021-03-20T21:52:44.420" v="876" actId="1076"/>
        <pc:sldMkLst>
          <pc:docMk/>
          <pc:sldMk cId="1830773503" sldId="399"/>
        </pc:sldMkLst>
        <pc:picChg chg="mod">
          <ac:chgData name="Johan van den Muijsenberg" userId="7ee588bc23a73a37" providerId="LiveId" clId="{8234C5F0-B705-41A0-892A-FC671DCD99A4}" dt="2021-03-20T21:52:44.420" v="876" actId="1076"/>
          <ac:picMkLst>
            <pc:docMk/>
            <pc:sldMk cId="1830773503" sldId="399"/>
            <ac:picMk id="4" creationId="{27636348-CD23-4C59-9519-40FD4E9265EE}"/>
          </ac:picMkLst>
        </pc:picChg>
      </pc:sldChg>
      <pc:sldChg chg="modSp mod">
        <pc:chgData name="Johan van den Muijsenberg" userId="7ee588bc23a73a37" providerId="LiveId" clId="{8234C5F0-B705-41A0-892A-FC671DCD99A4}" dt="2021-03-20T21:52:51.805" v="878" actId="1076"/>
        <pc:sldMkLst>
          <pc:docMk/>
          <pc:sldMk cId="1666700194" sldId="400"/>
        </pc:sldMkLst>
        <pc:picChg chg="mod">
          <ac:chgData name="Johan van den Muijsenberg" userId="7ee588bc23a73a37" providerId="LiveId" clId="{8234C5F0-B705-41A0-892A-FC671DCD99A4}" dt="2021-03-20T21:52:51.805" v="878" actId="1076"/>
          <ac:picMkLst>
            <pc:docMk/>
            <pc:sldMk cId="1666700194" sldId="400"/>
            <ac:picMk id="5" creationId="{8F0759F0-24CD-4640-B315-EA84C04F81F2}"/>
          </ac:picMkLst>
        </pc:picChg>
      </pc:sldChg>
      <pc:sldChg chg="addSp delSp modSp mod setBg modNotes">
        <pc:chgData name="Johan van den Muijsenberg" userId="7ee588bc23a73a37" providerId="LiveId" clId="{8234C5F0-B705-41A0-892A-FC671DCD99A4}" dt="2021-03-21T10:06:31.925" v="3787" actId="20577"/>
        <pc:sldMkLst>
          <pc:docMk/>
          <pc:sldMk cId="869103052" sldId="402"/>
        </pc:sldMkLst>
        <pc:spChg chg="del">
          <ac:chgData name="Johan van den Muijsenberg" userId="7ee588bc23a73a37" providerId="LiveId" clId="{8234C5F0-B705-41A0-892A-FC671DCD99A4}" dt="2021-03-21T07:14:37.749" v="1344" actId="478"/>
          <ac:spMkLst>
            <pc:docMk/>
            <pc:sldMk cId="869103052" sldId="402"/>
            <ac:spMk id="2" creationId="{7C552811-BF45-48AD-8AAC-3F1411A978AD}"/>
          </ac:spMkLst>
        </pc:spChg>
        <pc:spChg chg="add del mod">
          <ac:chgData name="Johan van den Muijsenberg" userId="7ee588bc23a73a37" providerId="LiveId" clId="{8234C5F0-B705-41A0-892A-FC671DCD99A4}" dt="2021-03-21T07:14:35.959" v="1343" actId="478"/>
          <ac:spMkLst>
            <pc:docMk/>
            <pc:sldMk cId="869103052" sldId="402"/>
            <ac:spMk id="4" creationId="{E7559C43-DDF2-46F3-9B92-3E3ED6FAD906}"/>
          </ac:spMkLst>
        </pc:spChg>
        <pc:spChg chg="add del mod">
          <ac:chgData name="Johan van den Muijsenberg" userId="7ee588bc23a73a37" providerId="LiveId" clId="{8234C5F0-B705-41A0-892A-FC671DCD99A4}" dt="2021-03-21T07:14:39.734" v="1345" actId="478"/>
          <ac:spMkLst>
            <pc:docMk/>
            <pc:sldMk cId="869103052" sldId="402"/>
            <ac:spMk id="7" creationId="{40F46509-887A-41B4-93A3-5312F557506C}"/>
          </ac:spMkLst>
        </pc:spChg>
        <pc:picChg chg="del">
          <ac:chgData name="Johan van den Muijsenberg" userId="7ee588bc23a73a37" providerId="LiveId" clId="{8234C5F0-B705-41A0-892A-FC671DCD99A4}" dt="2021-03-21T07:14:33.799" v="1342" actId="478"/>
          <ac:picMkLst>
            <pc:docMk/>
            <pc:sldMk cId="869103052" sldId="402"/>
            <ac:picMk id="5" creationId="{960CA1F3-459C-4355-B405-3B35D8760609}"/>
          </ac:picMkLst>
        </pc:picChg>
        <pc:picChg chg="add mod">
          <ac:chgData name="Johan van den Muijsenberg" userId="7ee588bc23a73a37" providerId="LiveId" clId="{8234C5F0-B705-41A0-892A-FC671DCD99A4}" dt="2021-03-21T07:19:40.337" v="1401" actId="1076"/>
          <ac:picMkLst>
            <pc:docMk/>
            <pc:sldMk cId="869103052" sldId="402"/>
            <ac:picMk id="9" creationId="{A12599A6-2AD1-4962-9D16-8716D9BF7C15}"/>
          </ac:picMkLst>
        </pc:picChg>
      </pc:sldChg>
      <pc:sldChg chg="del">
        <pc:chgData name="Johan van den Muijsenberg" userId="7ee588bc23a73a37" providerId="LiveId" clId="{8234C5F0-B705-41A0-892A-FC671DCD99A4}" dt="2021-03-20T20:00:17.312" v="51" actId="47"/>
        <pc:sldMkLst>
          <pc:docMk/>
          <pc:sldMk cId="1240893054" sldId="409"/>
        </pc:sldMkLst>
      </pc:sldChg>
      <pc:sldChg chg="addSp delSp modSp mod modNotes">
        <pc:chgData name="Johan van den Muijsenberg" userId="7ee588bc23a73a37" providerId="LiveId" clId="{8234C5F0-B705-41A0-892A-FC671DCD99A4}" dt="2021-03-21T12:12:42.895" v="8942" actId="21"/>
        <pc:sldMkLst>
          <pc:docMk/>
          <pc:sldMk cId="3102915601" sldId="411"/>
        </pc:sldMkLst>
        <pc:spChg chg="del">
          <ac:chgData name="Johan van den Muijsenberg" userId="7ee588bc23a73a37" providerId="LiveId" clId="{8234C5F0-B705-41A0-892A-FC671DCD99A4}" dt="2021-03-20T20:00:55.055" v="52" actId="478"/>
          <ac:spMkLst>
            <pc:docMk/>
            <pc:sldMk cId="3102915601" sldId="411"/>
            <ac:spMk id="2" creationId="{7C552811-BF45-48AD-8AAC-3F1411A978AD}"/>
          </ac:spMkLst>
        </pc:spChg>
        <pc:spChg chg="mod">
          <ac:chgData name="Johan van den Muijsenberg" userId="7ee588bc23a73a37" providerId="LiveId" clId="{8234C5F0-B705-41A0-892A-FC671DCD99A4}" dt="2021-03-21T12:12:27.409" v="8941" actId="1076"/>
          <ac:spMkLst>
            <pc:docMk/>
            <pc:sldMk cId="3102915601" sldId="411"/>
            <ac:spMk id="3" creationId="{93C38900-5E73-4107-A4A0-3629F546B960}"/>
          </ac:spMkLst>
        </pc:spChg>
        <pc:spChg chg="add del mod">
          <ac:chgData name="Johan van den Muijsenberg" userId="7ee588bc23a73a37" providerId="LiveId" clId="{8234C5F0-B705-41A0-892A-FC671DCD99A4}" dt="2021-03-20T20:03:03.692" v="67" actId="478"/>
          <ac:spMkLst>
            <pc:docMk/>
            <pc:sldMk cId="3102915601" sldId="411"/>
            <ac:spMk id="5" creationId="{E246AC4F-922D-4D9A-821E-592082919BDF}"/>
          </ac:spMkLst>
        </pc:spChg>
        <pc:spChg chg="add mod">
          <ac:chgData name="Johan van den Muijsenberg" userId="7ee588bc23a73a37" providerId="LiveId" clId="{8234C5F0-B705-41A0-892A-FC671DCD99A4}" dt="2021-03-20T20:03:15.120" v="70"/>
          <ac:spMkLst>
            <pc:docMk/>
            <pc:sldMk cId="3102915601" sldId="411"/>
            <ac:spMk id="7" creationId="{FD7D1DF5-223B-4A31-A21E-7D724A99BB76}"/>
          </ac:spMkLst>
        </pc:spChg>
        <pc:graphicFrameChg chg="add del mod">
          <ac:chgData name="Johan van den Muijsenberg" userId="7ee588bc23a73a37" providerId="LiveId" clId="{8234C5F0-B705-41A0-892A-FC671DCD99A4}" dt="2021-03-21T12:12:42.895" v="8942" actId="21"/>
          <ac:graphicFrameMkLst>
            <pc:docMk/>
            <pc:sldMk cId="3102915601" sldId="411"/>
            <ac:graphicFrameMk id="9" creationId="{C1B34B10-4DCF-4332-9E34-DADFF57CDA31}"/>
          </ac:graphicFrameMkLst>
        </pc:graphicFrameChg>
        <pc:picChg chg="add mod">
          <ac:chgData name="Johan van den Muijsenberg" userId="7ee588bc23a73a37" providerId="LiveId" clId="{8234C5F0-B705-41A0-892A-FC671DCD99A4}" dt="2021-03-21T08:10:58.489" v="1736" actId="1076"/>
          <ac:picMkLst>
            <pc:docMk/>
            <pc:sldMk cId="3102915601" sldId="411"/>
            <ac:picMk id="4" creationId="{38C14867-FD92-48A9-938A-AB3DC629E734}"/>
          </ac:picMkLst>
        </pc:picChg>
        <pc:picChg chg="add del mod">
          <ac:chgData name="Johan van den Muijsenberg" userId="7ee588bc23a73a37" providerId="LiveId" clId="{8234C5F0-B705-41A0-892A-FC671DCD99A4}" dt="2021-03-20T20:03:06.719" v="69"/>
          <ac:picMkLst>
            <pc:docMk/>
            <pc:sldMk cId="3102915601" sldId="411"/>
            <ac:picMk id="6" creationId="{9C2ECE34-892F-4EAE-9D04-83F34F3036EC}"/>
          </ac:picMkLst>
        </pc:picChg>
        <pc:picChg chg="add del mod">
          <ac:chgData name="Johan van den Muijsenberg" userId="7ee588bc23a73a37" providerId="LiveId" clId="{8234C5F0-B705-41A0-892A-FC671DCD99A4}" dt="2021-03-21T08:10:54.447" v="1734" actId="478"/>
          <ac:picMkLst>
            <pc:docMk/>
            <pc:sldMk cId="3102915601" sldId="411"/>
            <ac:picMk id="8" creationId="{CF800EC2-9B86-4BA8-A56A-C27695153773}"/>
          </ac:picMkLst>
        </pc:picChg>
      </pc:sldChg>
      <pc:sldChg chg="addSp delSp modSp mod ord modNotes">
        <pc:chgData name="Johan van den Muijsenberg" userId="7ee588bc23a73a37" providerId="LiveId" clId="{8234C5F0-B705-41A0-892A-FC671DCD99A4}" dt="2021-03-21T10:17:02.782" v="5082" actId="20577"/>
        <pc:sldMkLst>
          <pc:docMk/>
          <pc:sldMk cId="2506600348" sldId="412"/>
        </pc:sldMkLst>
        <pc:spChg chg="del">
          <ac:chgData name="Johan van den Muijsenberg" userId="7ee588bc23a73a37" providerId="LiveId" clId="{8234C5F0-B705-41A0-892A-FC671DCD99A4}" dt="2021-03-20T20:04:43.799" v="80" actId="478"/>
          <ac:spMkLst>
            <pc:docMk/>
            <pc:sldMk cId="2506600348" sldId="412"/>
            <ac:spMk id="2" creationId="{7C552811-BF45-48AD-8AAC-3F1411A978AD}"/>
          </ac:spMkLst>
        </pc:spChg>
        <pc:spChg chg="mod">
          <ac:chgData name="Johan van den Muijsenberg" userId="7ee588bc23a73a37" providerId="LiveId" clId="{8234C5F0-B705-41A0-892A-FC671DCD99A4}" dt="2021-03-20T20:09:48.655" v="119" actId="1076"/>
          <ac:spMkLst>
            <pc:docMk/>
            <pc:sldMk cId="2506600348" sldId="412"/>
            <ac:spMk id="3" creationId="{93C38900-5E73-4107-A4A0-3629F546B960}"/>
          </ac:spMkLst>
        </pc:spChg>
        <pc:spChg chg="add del mod">
          <ac:chgData name="Johan van den Muijsenberg" userId="7ee588bc23a73a37" providerId="LiveId" clId="{8234C5F0-B705-41A0-892A-FC671DCD99A4}" dt="2021-03-20T20:04:46.745" v="81" actId="478"/>
          <ac:spMkLst>
            <pc:docMk/>
            <pc:sldMk cId="2506600348" sldId="412"/>
            <ac:spMk id="5" creationId="{C8DF3AC0-701A-428A-A74B-9F7A6C942B06}"/>
          </ac:spMkLst>
        </pc:spChg>
        <pc:spChg chg="add mod">
          <ac:chgData name="Johan van den Muijsenberg" userId="7ee588bc23a73a37" providerId="LiveId" clId="{8234C5F0-B705-41A0-892A-FC671DCD99A4}" dt="2021-03-20T20:04:47.293" v="82"/>
          <ac:spMkLst>
            <pc:docMk/>
            <pc:sldMk cId="2506600348" sldId="412"/>
            <ac:spMk id="6" creationId="{18E935C1-1F3B-44E4-89FB-BD6C1CCE799A}"/>
          </ac:spMkLst>
        </pc:spChg>
        <pc:picChg chg="add mod">
          <ac:chgData name="Johan van den Muijsenberg" userId="7ee588bc23a73a37" providerId="LiveId" clId="{8234C5F0-B705-41A0-892A-FC671DCD99A4}" dt="2021-03-20T20:31:59.016" v="165" actId="207"/>
          <ac:picMkLst>
            <pc:docMk/>
            <pc:sldMk cId="2506600348" sldId="412"/>
            <ac:picMk id="8" creationId="{7635D353-FD4B-45B8-A13A-D445FCE7CB27}"/>
          </ac:picMkLst>
        </pc:picChg>
      </pc:sldChg>
      <pc:sldChg chg="del ord">
        <pc:chgData name="Johan van den Muijsenberg" userId="7ee588bc23a73a37" providerId="LiveId" clId="{8234C5F0-B705-41A0-892A-FC671DCD99A4}" dt="2021-03-21T08:40:51.763" v="1781" actId="47"/>
        <pc:sldMkLst>
          <pc:docMk/>
          <pc:sldMk cId="1285092431" sldId="413"/>
        </pc:sldMkLst>
      </pc:sldChg>
      <pc:sldChg chg="addSp delSp modSp mod ord modNotes">
        <pc:chgData name="Johan van den Muijsenberg" userId="7ee588bc23a73a37" providerId="LiveId" clId="{8234C5F0-B705-41A0-892A-FC671DCD99A4}" dt="2021-03-21T12:26:18.696" v="10158"/>
        <pc:sldMkLst>
          <pc:docMk/>
          <pc:sldMk cId="3682575880" sldId="415"/>
        </pc:sldMkLst>
        <pc:spChg chg="del">
          <ac:chgData name="Johan van den Muijsenberg" userId="7ee588bc23a73a37" providerId="LiveId" clId="{8234C5F0-B705-41A0-892A-FC671DCD99A4}" dt="2021-03-20T20:04:53.574" v="83" actId="478"/>
          <ac:spMkLst>
            <pc:docMk/>
            <pc:sldMk cId="3682575880" sldId="415"/>
            <ac:spMk id="2" creationId="{7C552811-BF45-48AD-8AAC-3F1411A978AD}"/>
          </ac:spMkLst>
        </pc:spChg>
        <pc:spChg chg="add del mod">
          <ac:chgData name="Johan van den Muijsenberg" userId="7ee588bc23a73a37" providerId="LiveId" clId="{8234C5F0-B705-41A0-892A-FC671DCD99A4}" dt="2021-03-20T20:04:56.775" v="85" actId="478"/>
          <ac:spMkLst>
            <pc:docMk/>
            <pc:sldMk cId="3682575880" sldId="415"/>
            <ac:spMk id="4" creationId="{7C6A0FC4-4A91-4D77-BFB7-6C03FBD2328A}"/>
          </ac:spMkLst>
        </pc:spChg>
        <pc:spChg chg="mod">
          <ac:chgData name="Johan van den Muijsenberg" userId="7ee588bc23a73a37" providerId="LiveId" clId="{8234C5F0-B705-41A0-892A-FC671DCD99A4}" dt="2021-03-20T20:10:26.079" v="125" actId="1076"/>
          <ac:spMkLst>
            <pc:docMk/>
            <pc:sldMk cId="3682575880" sldId="415"/>
            <ac:spMk id="12" creationId="{36D845AE-34AF-494D-BBDF-F44C940487E3}"/>
          </ac:spMkLst>
        </pc:spChg>
        <pc:spChg chg="add mod">
          <ac:chgData name="Johan van den Muijsenberg" userId="7ee588bc23a73a37" providerId="LiveId" clId="{8234C5F0-B705-41A0-892A-FC671DCD99A4}" dt="2021-03-20T20:04:54.154" v="84"/>
          <ac:spMkLst>
            <pc:docMk/>
            <pc:sldMk cId="3682575880" sldId="415"/>
            <ac:spMk id="13" creationId="{FAE976D7-DE46-4981-BD1C-422E3678AB0E}"/>
          </ac:spMkLst>
        </pc:spChg>
        <pc:spChg chg="mod">
          <ac:chgData name="Johan van den Muijsenberg" userId="7ee588bc23a73a37" providerId="LiveId" clId="{8234C5F0-B705-41A0-892A-FC671DCD99A4}" dt="2021-03-20T21:36:04.662" v="852" actId="6549"/>
          <ac:spMkLst>
            <pc:docMk/>
            <pc:sldMk cId="3682575880" sldId="415"/>
            <ac:spMk id="22" creationId="{BAD26DBD-E242-49A8-86CA-F586214FB824}"/>
          </ac:spMkLst>
        </pc:spChg>
        <pc:cxnChg chg="mod">
          <ac:chgData name="Johan van den Muijsenberg" userId="7ee588bc23a73a37" providerId="LiveId" clId="{8234C5F0-B705-41A0-892A-FC671DCD99A4}" dt="2021-03-20T20:11:01.403" v="133" actId="14100"/>
          <ac:cxnSpMkLst>
            <pc:docMk/>
            <pc:sldMk cId="3682575880" sldId="415"/>
            <ac:cxnSpMk id="14" creationId="{899C859A-46C9-43FE-ACA2-0C8481E656C2}"/>
          </ac:cxnSpMkLst>
        </pc:cxnChg>
        <pc:cxnChg chg="del">
          <ac:chgData name="Johan van den Muijsenberg" userId="7ee588bc23a73a37" providerId="LiveId" clId="{8234C5F0-B705-41A0-892A-FC671DCD99A4}" dt="2021-03-20T20:10:18.629" v="122" actId="478"/>
          <ac:cxnSpMkLst>
            <pc:docMk/>
            <pc:sldMk cId="3682575880" sldId="415"/>
            <ac:cxnSpMk id="15" creationId="{B6DF24B3-FDD9-4562-BC80-29F24AA7828B}"/>
          </ac:cxnSpMkLst>
        </pc:cxnChg>
        <pc:cxnChg chg="mod">
          <ac:chgData name="Johan van den Muijsenberg" userId="7ee588bc23a73a37" providerId="LiveId" clId="{8234C5F0-B705-41A0-892A-FC671DCD99A4}" dt="2021-03-20T20:10:56.469" v="131" actId="14100"/>
          <ac:cxnSpMkLst>
            <pc:docMk/>
            <pc:sldMk cId="3682575880" sldId="415"/>
            <ac:cxnSpMk id="17" creationId="{775DFA56-5431-4699-9EC2-C1A01D0B10E0}"/>
          </ac:cxnSpMkLst>
        </pc:cxnChg>
      </pc:sldChg>
      <pc:sldChg chg="addSp delSp modSp mod setBg modNotes">
        <pc:chgData name="Johan van den Muijsenberg" userId="7ee588bc23a73a37" providerId="LiveId" clId="{8234C5F0-B705-41A0-892A-FC671DCD99A4}" dt="2021-03-21T10:09:48.035" v="4155" actId="20577"/>
        <pc:sldMkLst>
          <pc:docMk/>
          <pc:sldMk cId="1353832226" sldId="417"/>
        </pc:sldMkLst>
        <pc:spChg chg="del">
          <ac:chgData name="Johan van den Muijsenberg" userId="7ee588bc23a73a37" providerId="LiveId" clId="{8234C5F0-B705-41A0-892A-FC671DCD99A4}" dt="2021-03-21T07:15:20.064" v="1351" actId="478"/>
          <ac:spMkLst>
            <pc:docMk/>
            <pc:sldMk cId="1353832226" sldId="417"/>
            <ac:spMk id="2" creationId="{7C552811-BF45-48AD-8AAC-3F1411A978AD}"/>
          </ac:spMkLst>
        </pc:spChg>
        <pc:spChg chg="add del mod">
          <ac:chgData name="Johan van den Muijsenberg" userId="7ee588bc23a73a37" providerId="LiveId" clId="{8234C5F0-B705-41A0-892A-FC671DCD99A4}" dt="2021-03-21T07:15:26.376" v="1354" actId="478"/>
          <ac:spMkLst>
            <pc:docMk/>
            <pc:sldMk cId="1353832226" sldId="417"/>
            <ac:spMk id="4" creationId="{5A8BD98F-D286-43FF-9E41-05E4C3075FAA}"/>
          </ac:spMkLst>
        </pc:spChg>
        <pc:spChg chg="add del mod">
          <ac:chgData name="Johan van den Muijsenberg" userId="7ee588bc23a73a37" providerId="LiveId" clId="{8234C5F0-B705-41A0-892A-FC671DCD99A4}" dt="2021-03-21T07:15:24.113" v="1353" actId="478"/>
          <ac:spMkLst>
            <pc:docMk/>
            <pc:sldMk cId="1353832226" sldId="417"/>
            <ac:spMk id="7" creationId="{85902173-146C-4147-BC2E-CC0DAD82834F}"/>
          </ac:spMkLst>
        </pc:spChg>
        <pc:picChg chg="del">
          <ac:chgData name="Johan van den Muijsenberg" userId="7ee588bc23a73a37" providerId="LiveId" clId="{8234C5F0-B705-41A0-892A-FC671DCD99A4}" dt="2021-03-21T07:15:22.164" v="1352" actId="478"/>
          <ac:picMkLst>
            <pc:docMk/>
            <pc:sldMk cId="1353832226" sldId="417"/>
            <ac:picMk id="5" creationId="{960CA1F3-459C-4355-B405-3B35D8760609}"/>
          </ac:picMkLst>
        </pc:picChg>
        <pc:picChg chg="add mod">
          <ac:chgData name="Johan van den Muijsenberg" userId="7ee588bc23a73a37" providerId="LiveId" clId="{8234C5F0-B705-41A0-892A-FC671DCD99A4}" dt="2021-03-21T07:19:53.747" v="1402" actId="1076"/>
          <ac:picMkLst>
            <pc:docMk/>
            <pc:sldMk cId="1353832226" sldId="417"/>
            <ac:picMk id="9" creationId="{E90987FC-4C1F-46D6-B908-CCB866373192}"/>
          </ac:picMkLst>
        </pc:picChg>
      </pc:sldChg>
      <pc:sldChg chg="del">
        <pc:chgData name="Johan van den Muijsenberg" userId="7ee588bc23a73a37" providerId="LiveId" clId="{8234C5F0-B705-41A0-892A-FC671DCD99A4}" dt="2021-03-21T07:16:53.191" v="1372" actId="47"/>
        <pc:sldMkLst>
          <pc:docMk/>
          <pc:sldMk cId="3739900013" sldId="419"/>
        </pc:sldMkLst>
      </pc:sldChg>
      <pc:sldChg chg="del ord">
        <pc:chgData name="Johan van den Muijsenberg" userId="7ee588bc23a73a37" providerId="LiveId" clId="{8234C5F0-B705-41A0-892A-FC671DCD99A4}" dt="2021-03-21T07:18:14.986" v="1390" actId="47"/>
        <pc:sldMkLst>
          <pc:docMk/>
          <pc:sldMk cId="2789514789" sldId="420"/>
        </pc:sldMkLst>
      </pc:sldChg>
      <pc:sldChg chg="addSp delSp modSp mod ord modNotes">
        <pc:chgData name="Johan van den Muijsenberg" userId="7ee588bc23a73a37" providerId="LiveId" clId="{8234C5F0-B705-41A0-892A-FC671DCD99A4}" dt="2021-03-21T12:28:59.702" v="10420"/>
        <pc:sldMkLst>
          <pc:docMk/>
          <pc:sldMk cId="1412250943" sldId="421"/>
        </pc:sldMkLst>
        <pc:spChg chg="del">
          <ac:chgData name="Johan van den Muijsenberg" userId="7ee588bc23a73a37" providerId="LiveId" clId="{8234C5F0-B705-41A0-892A-FC671DCD99A4}" dt="2021-03-20T20:05:03.663" v="86" actId="478"/>
          <ac:spMkLst>
            <pc:docMk/>
            <pc:sldMk cId="1412250943" sldId="421"/>
            <ac:spMk id="2" creationId="{7C552811-BF45-48AD-8AAC-3F1411A978AD}"/>
          </ac:spMkLst>
        </pc:spChg>
        <pc:spChg chg="mod">
          <ac:chgData name="Johan van den Muijsenberg" userId="7ee588bc23a73a37" providerId="LiveId" clId="{8234C5F0-B705-41A0-892A-FC671DCD99A4}" dt="2021-03-20T21:35:45.666" v="841" actId="20577"/>
          <ac:spMkLst>
            <pc:docMk/>
            <pc:sldMk cId="1412250943" sldId="421"/>
            <ac:spMk id="3" creationId="{93C38900-5E73-4107-A4A0-3629F546B960}"/>
          </ac:spMkLst>
        </pc:spChg>
        <pc:spChg chg="add del mod">
          <ac:chgData name="Johan van den Muijsenberg" userId="7ee588bc23a73a37" providerId="LiveId" clId="{8234C5F0-B705-41A0-892A-FC671DCD99A4}" dt="2021-03-20T20:05:07.196" v="88" actId="478"/>
          <ac:spMkLst>
            <pc:docMk/>
            <pc:sldMk cId="1412250943" sldId="421"/>
            <ac:spMk id="5" creationId="{D5DBC447-3BD8-4EFA-B6F3-3BB7E2019FDF}"/>
          </ac:spMkLst>
        </pc:spChg>
        <pc:spChg chg="add mod">
          <ac:chgData name="Johan van den Muijsenberg" userId="7ee588bc23a73a37" providerId="LiveId" clId="{8234C5F0-B705-41A0-892A-FC671DCD99A4}" dt="2021-03-20T20:05:04.230" v="87"/>
          <ac:spMkLst>
            <pc:docMk/>
            <pc:sldMk cId="1412250943" sldId="421"/>
            <ac:spMk id="6" creationId="{81B482E7-0780-468D-9061-DFF64B94F1CD}"/>
          </ac:spMkLst>
        </pc:spChg>
        <pc:picChg chg="add mod">
          <ac:chgData name="Johan van den Muijsenberg" userId="7ee588bc23a73a37" providerId="LiveId" clId="{8234C5F0-B705-41A0-892A-FC671DCD99A4}" dt="2021-03-20T20:30:14.146" v="151"/>
          <ac:picMkLst>
            <pc:docMk/>
            <pc:sldMk cId="1412250943" sldId="421"/>
            <ac:picMk id="7" creationId="{5C0DA6F6-8D8E-45DE-BD7C-31AB896F59D1}"/>
          </ac:picMkLst>
        </pc:picChg>
      </pc:sldChg>
      <pc:sldChg chg="addSp delSp modSp mod modNotes">
        <pc:chgData name="Johan van den Muijsenberg" userId="7ee588bc23a73a37" providerId="LiveId" clId="{8234C5F0-B705-41A0-892A-FC671DCD99A4}" dt="2021-03-21T12:44:23.193" v="11902"/>
        <pc:sldMkLst>
          <pc:docMk/>
          <pc:sldMk cId="1514452138" sldId="422"/>
        </pc:sldMkLst>
        <pc:spChg chg="del">
          <ac:chgData name="Johan van den Muijsenberg" userId="7ee588bc23a73a37" providerId="LiveId" clId="{8234C5F0-B705-41A0-892A-FC671DCD99A4}" dt="2021-03-20T20:05:14.774" v="89" actId="478"/>
          <ac:spMkLst>
            <pc:docMk/>
            <pc:sldMk cId="1514452138" sldId="422"/>
            <ac:spMk id="2" creationId="{7C552811-BF45-48AD-8AAC-3F1411A978AD}"/>
          </ac:spMkLst>
        </pc:spChg>
        <pc:spChg chg="mod">
          <ac:chgData name="Johan van den Muijsenberg" userId="7ee588bc23a73a37" providerId="LiveId" clId="{8234C5F0-B705-41A0-892A-FC671DCD99A4}" dt="2021-03-20T20:12:19.146" v="141" actId="1076"/>
          <ac:spMkLst>
            <pc:docMk/>
            <pc:sldMk cId="1514452138" sldId="422"/>
            <ac:spMk id="3" creationId="{93C38900-5E73-4107-A4A0-3629F546B960}"/>
          </ac:spMkLst>
        </pc:spChg>
        <pc:spChg chg="add del mod">
          <ac:chgData name="Johan van den Muijsenberg" userId="7ee588bc23a73a37" providerId="LiveId" clId="{8234C5F0-B705-41A0-892A-FC671DCD99A4}" dt="2021-03-20T20:05:18.222" v="90" actId="478"/>
          <ac:spMkLst>
            <pc:docMk/>
            <pc:sldMk cId="1514452138" sldId="422"/>
            <ac:spMk id="5" creationId="{938E5728-EE9F-4CC3-95DD-D868458DA004}"/>
          </ac:spMkLst>
        </pc:spChg>
        <pc:spChg chg="add mod">
          <ac:chgData name="Johan van den Muijsenberg" userId="7ee588bc23a73a37" providerId="LiveId" clId="{8234C5F0-B705-41A0-892A-FC671DCD99A4}" dt="2021-03-20T20:05:19.604" v="91"/>
          <ac:spMkLst>
            <pc:docMk/>
            <pc:sldMk cId="1514452138" sldId="422"/>
            <ac:spMk id="6" creationId="{66AAB2C0-5FAF-46B5-99E8-78FF586985B3}"/>
          </ac:spMkLst>
        </pc:spChg>
        <pc:picChg chg="add del mod">
          <ac:chgData name="Johan van den Muijsenberg" userId="7ee588bc23a73a37" providerId="LiveId" clId="{8234C5F0-B705-41A0-892A-FC671DCD99A4}" dt="2021-03-20T20:31:13.409" v="160" actId="478"/>
          <ac:picMkLst>
            <pc:docMk/>
            <pc:sldMk cId="1514452138" sldId="422"/>
            <ac:picMk id="7" creationId="{B6793703-A90A-4421-9C92-F78C4A815907}"/>
          </ac:picMkLst>
        </pc:picChg>
        <pc:picChg chg="add mod ord">
          <ac:chgData name="Johan van den Muijsenberg" userId="7ee588bc23a73a37" providerId="LiveId" clId="{8234C5F0-B705-41A0-892A-FC671DCD99A4}" dt="2021-03-20T20:31:20.307" v="161" actId="207"/>
          <ac:picMkLst>
            <pc:docMk/>
            <pc:sldMk cId="1514452138" sldId="422"/>
            <ac:picMk id="9" creationId="{D5FE9880-F5DC-48C8-AE9F-47B9566375E0}"/>
          </ac:picMkLst>
        </pc:picChg>
      </pc:sldChg>
      <pc:sldChg chg="modNotes">
        <pc:chgData name="Johan van den Muijsenberg" userId="7ee588bc23a73a37" providerId="LiveId" clId="{8234C5F0-B705-41A0-892A-FC671DCD99A4}" dt="2021-03-21T12:48:39.980" v="12433" actId="313"/>
        <pc:sldMkLst>
          <pc:docMk/>
          <pc:sldMk cId="2452271533" sldId="423"/>
        </pc:sldMkLst>
      </pc:sldChg>
      <pc:sldChg chg="del">
        <pc:chgData name="Johan van den Muijsenberg" userId="7ee588bc23a73a37" providerId="LiveId" clId="{8234C5F0-B705-41A0-892A-FC671DCD99A4}" dt="2021-03-20T22:22:45.816" v="1149" actId="47"/>
        <pc:sldMkLst>
          <pc:docMk/>
          <pc:sldMk cId="685505210" sldId="424"/>
        </pc:sldMkLst>
      </pc:sldChg>
      <pc:sldChg chg="addSp delSp modSp mod">
        <pc:chgData name="Johan van den Muijsenberg" userId="7ee588bc23a73a37" providerId="LiveId" clId="{8234C5F0-B705-41A0-892A-FC671DCD99A4}" dt="2021-03-20T22:26:39.670" v="1185" actId="14100"/>
        <pc:sldMkLst>
          <pc:docMk/>
          <pc:sldMk cId="403720286" sldId="433"/>
        </pc:sldMkLst>
        <pc:spChg chg="del">
          <ac:chgData name="Johan van den Muijsenberg" userId="7ee588bc23a73a37" providerId="LiveId" clId="{8234C5F0-B705-41A0-892A-FC671DCD99A4}" dt="2021-03-20T22:26:10.436" v="1180" actId="478"/>
          <ac:spMkLst>
            <pc:docMk/>
            <pc:sldMk cId="403720286" sldId="433"/>
            <ac:spMk id="2" creationId="{7868846B-F82C-4335-9E9D-D97D9C4D2DB8}"/>
          </ac:spMkLst>
        </pc:spChg>
        <pc:spChg chg="del">
          <ac:chgData name="Johan van den Muijsenberg" userId="7ee588bc23a73a37" providerId="LiveId" clId="{8234C5F0-B705-41A0-892A-FC671DCD99A4}" dt="2021-03-20T22:26:08.624" v="1179" actId="478"/>
          <ac:spMkLst>
            <pc:docMk/>
            <pc:sldMk cId="403720286" sldId="433"/>
            <ac:spMk id="3" creationId="{01817902-0B97-430E-9553-1BCD050EA055}"/>
          </ac:spMkLst>
        </pc:spChg>
        <pc:picChg chg="add del">
          <ac:chgData name="Johan van den Muijsenberg" userId="7ee588bc23a73a37" providerId="LiveId" clId="{8234C5F0-B705-41A0-892A-FC671DCD99A4}" dt="2021-03-20T22:26:23.649" v="1182" actId="478"/>
          <ac:picMkLst>
            <pc:docMk/>
            <pc:sldMk cId="403720286" sldId="433"/>
            <ac:picMk id="4" creationId="{FA0C8FAD-DB37-434F-A12D-D8591C9B37B6}"/>
          </ac:picMkLst>
        </pc:picChg>
        <pc:picChg chg="add mod">
          <ac:chgData name="Johan van den Muijsenberg" userId="7ee588bc23a73a37" providerId="LiveId" clId="{8234C5F0-B705-41A0-892A-FC671DCD99A4}" dt="2021-03-20T22:26:39.670" v="1185" actId="14100"/>
          <ac:picMkLst>
            <pc:docMk/>
            <pc:sldMk cId="403720286" sldId="433"/>
            <ac:picMk id="5" creationId="{5005AD4E-A1D7-44FB-9CBC-9AFC0E70EBCD}"/>
          </ac:picMkLst>
        </pc:picChg>
      </pc:sldChg>
      <pc:sldChg chg="addSp delSp modSp add del mod">
        <pc:chgData name="Johan van den Muijsenberg" userId="7ee588bc23a73a37" providerId="LiveId" clId="{8234C5F0-B705-41A0-892A-FC671DCD99A4}" dt="2021-03-20T22:32:22.663" v="1212" actId="14100"/>
        <pc:sldMkLst>
          <pc:docMk/>
          <pc:sldMk cId="4046909464" sldId="434"/>
        </pc:sldMkLst>
        <pc:spChg chg="del">
          <ac:chgData name="Johan van den Muijsenberg" userId="7ee588bc23a73a37" providerId="LiveId" clId="{8234C5F0-B705-41A0-892A-FC671DCD99A4}" dt="2021-03-20T22:28:24.855" v="1190" actId="478"/>
          <ac:spMkLst>
            <pc:docMk/>
            <pc:sldMk cId="4046909464" sldId="434"/>
            <ac:spMk id="2" creationId="{0C190BFF-B599-4F84-91FF-3CF1B1C4B2C5}"/>
          </ac:spMkLst>
        </pc:spChg>
        <pc:spChg chg="del">
          <ac:chgData name="Johan van den Muijsenberg" userId="7ee588bc23a73a37" providerId="LiveId" clId="{8234C5F0-B705-41A0-892A-FC671DCD99A4}" dt="2021-03-20T22:28:23.353" v="1189" actId="478"/>
          <ac:spMkLst>
            <pc:docMk/>
            <pc:sldMk cId="4046909464" sldId="434"/>
            <ac:spMk id="3" creationId="{DD99F8BC-60A3-48A3-8918-5D32D80C05F4}"/>
          </ac:spMkLst>
        </pc:spChg>
        <pc:picChg chg="add del">
          <ac:chgData name="Johan van den Muijsenberg" userId="7ee588bc23a73a37" providerId="LiveId" clId="{8234C5F0-B705-41A0-892A-FC671DCD99A4}" dt="2021-03-20T22:32:14.229" v="1209" actId="478"/>
          <ac:picMkLst>
            <pc:docMk/>
            <pc:sldMk cId="4046909464" sldId="434"/>
            <ac:picMk id="4" creationId="{3C64A430-AA58-45A2-8F6F-D305C9F76BD5}"/>
          </ac:picMkLst>
        </pc:picChg>
        <pc:picChg chg="add mod">
          <ac:chgData name="Johan van den Muijsenberg" userId="7ee588bc23a73a37" providerId="LiveId" clId="{8234C5F0-B705-41A0-892A-FC671DCD99A4}" dt="2021-03-20T22:32:22.663" v="1212" actId="14100"/>
          <ac:picMkLst>
            <pc:docMk/>
            <pc:sldMk cId="4046909464" sldId="434"/>
            <ac:picMk id="5" creationId="{6A3D22B2-72F7-4DEF-B36A-531DDE589921}"/>
          </ac:picMkLst>
        </pc:picChg>
      </pc:sldChg>
      <pc:sldChg chg="addSp delSp modSp mod">
        <pc:chgData name="Johan van den Muijsenberg" userId="7ee588bc23a73a37" providerId="LiveId" clId="{8234C5F0-B705-41A0-892A-FC671DCD99A4}" dt="2021-03-20T22:31:51.944" v="1204" actId="14100"/>
        <pc:sldMkLst>
          <pc:docMk/>
          <pc:sldMk cId="2937317283" sldId="435"/>
        </pc:sldMkLst>
        <pc:spChg chg="del">
          <ac:chgData name="Johan van den Muijsenberg" userId="7ee588bc23a73a37" providerId="LiveId" clId="{8234C5F0-B705-41A0-892A-FC671DCD99A4}" dt="2021-03-20T22:27:15.494" v="1187" actId="478"/>
          <ac:spMkLst>
            <pc:docMk/>
            <pc:sldMk cId="2937317283" sldId="435"/>
            <ac:spMk id="2" creationId="{ECA230C9-A7DE-43E1-8235-ACD7E87111A4}"/>
          </ac:spMkLst>
        </pc:spChg>
        <pc:spChg chg="del">
          <ac:chgData name="Johan van den Muijsenberg" userId="7ee588bc23a73a37" providerId="LiveId" clId="{8234C5F0-B705-41A0-892A-FC671DCD99A4}" dt="2021-03-20T22:27:12.726" v="1186" actId="478"/>
          <ac:spMkLst>
            <pc:docMk/>
            <pc:sldMk cId="2937317283" sldId="435"/>
            <ac:spMk id="3" creationId="{B18F068C-86FE-4D20-8D43-A4BE869B39B2}"/>
          </ac:spMkLst>
        </pc:spChg>
        <pc:picChg chg="add del">
          <ac:chgData name="Johan van den Muijsenberg" userId="7ee588bc23a73a37" providerId="LiveId" clId="{8234C5F0-B705-41A0-892A-FC671DCD99A4}" dt="2021-03-20T22:31:46.113" v="1201" actId="478"/>
          <ac:picMkLst>
            <pc:docMk/>
            <pc:sldMk cId="2937317283" sldId="435"/>
            <ac:picMk id="4" creationId="{8F8B319C-ADB3-4F8E-9EC5-688975494974}"/>
          </ac:picMkLst>
        </pc:picChg>
        <pc:picChg chg="add mod">
          <ac:chgData name="Johan van den Muijsenberg" userId="7ee588bc23a73a37" providerId="LiveId" clId="{8234C5F0-B705-41A0-892A-FC671DCD99A4}" dt="2021-03-20T22:31:51.944" v="1204" actId="14100"/>
          <ac:picMkLst>
            <pc:docMk/>
            <pc:sldMk cId="2937317283" sldId="435"/>
            <ac:picMk id="5" creationId="{341A8E23-3CA1-4AB5-8AD1-5BDF1FADFE12}"/>
          </ac:picMkLst>
        </pc:picChg>
      </pc:sldChg>
      <pc:sldChg chg="addSp delSp modSp add del mod">
        <pc:chgData name="Johan van den Muijsenberg" userId="7ee588bc23a73a37" providerId="LiveId" clId="{8234C5F0-B705-41A0-892A-FC671DCD99A4}" dt="2021-03-20T22:31:31.040" v="1200" actId="14100"/>
        <pc:sldMkLst>
          <pc:docMk/>
          <pc:sldMk cId="2251216644" sldId="436"/>
        </pc:sldMkLst>
        <pc:spChg chg="del">
          <ac:chgData name="Johan van den Muijsenberg" userId="7ee588bc23a73a37" providerId="LiveId" clId="{8234C5F0-B705-41A0-892A-FC671DCD99A4}" dt="2021-03-20T22:30:49.379" v="1193" actId="478"/>
          <ac:spMkLst>
            <pc:docMk/>
            <pc:sldMk cId="2251216644" sldId="436"/>
            <ac:spMk id="2" creationId="{419DD081-D95D-44ED-8B55-1FB97424EA0C}"/>
          </ac:spMkLst>
        </pc:spChg>
        <pc:spChg chg="del">
          <ac:chgData name="Johan van den Muijsenberg" userId="7ee588bc23a73a37" providerId="LiveId" clId="{8234C5F0-B705-41A0-892A-FC671DCD99A4}" dt="2021-03-20T22:30:47.750" v="1192" actId="478"/>
          <ac:spMkLst>
            <pc:docMk/>
            <pc:sldMk cId="2251216644" sldId="436"/>
            <ac:spMk id="3" creationId="{553E4BDD-B77B-4991-A586-070894989275}"/>
          </ac:spMkLst>
        </pc:spChg>
        <pc:picChg chg="add del">
          <ac:chgData name="Johan van den Muijsenberg" userId="7ee588bc23a73a37" providerId="LiveId" clId="{8234C5F0-B705-41A0-892A-FC671DCD99A4}" dt="2021-03-20T22:31:22.700" v="1197" actId="478"/>
          <ac:picMkLst>
            <pc:docMk/>
            <pc:sldMk cId="2251216644" sldId="436"/>
            <ac:picMk id="4" creationId="{E906DF3E-F34C-4B8F-8D43-2836A5EF17DF}"/>
          </ac:picMkLst>
        </pc:picChg>
        <pc:picChg chg="add mod">
          <ac:chgData name="Johan van den Muijsenberg" userId="7ee588bc23a73a37" providerId="LiveId" clId="{8234C5F0-B705-41A0-892A-FC671DCD99A4}" dt="2021-03-20T22:31:31.040" v="1200" actId="14100"/>
          <ac:picMkLst>
            <pc:docMk/>
            <pc:sldMk cId="2251216644" sldId="436"/>
            <ac:picMk id="5" creationId="{722255EA-1E22-40FA-B50F-7E68D071D83E}"/>
          </ac:picMkLst>
        </pc:picChg>
      </pc:sldChg>
      <pc:sldChg chg="addSp delSp modSp mod">
        <pc:chgData name="Johan van den Muijsenberg" userId="7ee588bc23a73a37" providerId="LiveId" clId="{8234C5F0-B705-41A0-892A-FC671DCD99A4}" dt="2021-03-20T21:58:30.324" v="909"/>
        <pc:sldMkLst>
          <pc:docMk/>
          <pc:sldMk cId="1732780858" sldId="442"/>
        </pc:sldMkLst>
        <pc:spChg chg="del">
          <ac:chgData name="Johan van den Muijsenberg" userId="7ee588bc23a73a37" providerId="LiveId" clId="{8234C5F0-B705-41A0-892A-FC671DCD99A4}" dt="2021-03-20T21:54:52.877" v="907" actId="478"/>
          <ac:spMkLst>
            <pc:docMk/>
            <pc:sldMk cId="1732780858" sldId="442"/>
            <ac:spMk id="2" creationId="{7D57D638-7ED5-4543-A359-218A3CBF3187}"/>
          </ac:spMkLst>
        </pc:spChg>
        <pc:spChg chg="add del mod">
          <ac:chgData name="Johan van den Muijsenberg" userId="7ee588bc23a73a37" providerId="LiveId" clId="{8234C5F0-B705-41A0-892A-FC671DCD99A4}" dt="2021-03-20T21:54:55.935" v="908" actId="478"/>
          <ac:spMkLst>
            <pc:docMk/>
            <pc:sldMk cId="1732780858" sldId="442"/>
            <ac:spMk id="4" creationId="{F188B76B-4583-4731-8A35-E8BDA3AC13F9}"/>
          </ac:spMkLst>
        </pc:spChg>
        <pc:picChg chg="add">
          <ac:chgData name="Johan van den Muijsenberg" userId="7ee588bc23a73a37" providerId="LiveId" clId="{8234C5F0-B705-41A0-892A-FC671DCD99A4}" dt="2021-03-20T21:58:30.324" v="909"/>
          <ac:picMkLst>
            <pc:docMk/>
            <pc:sldMk cId="1732780858" sldId="442"/>
            <ac:picMk id="5" creationId="{E5AF0532-D94C-40EA-BB76-95934A1AD45C}"/>
          </ac:picMkLst>
        </pc:picChg>
      </pc:sldChg>
      <pc:sldChg chg="del">
        <pc:chgData name="Johan van den Muijsenberg" userId="7ee588bc23a73a37" providerId="LiveId" clId="{8234C5F0-B705-41A0-892A-FC671DCD99A4}" dt="2021-03-20T19:56:57.099" v="30" actId="47"/>
        <pc:sldMkLst>
          <pc:docMk/>
          <pc:sldMk cId="376541319" sldId="448"/>
        </pc:sldMkLst>
      </pc:sldChg>
      <pc:sldChg chg="del">
        <pc:chgData name="Johan van den Muijsenberg" userId="7ee588bc23a73a37" providerId="LiveId" clId="{8234C5F0-B705-41A0-892A-FC671DCD99A4}" dt="2021-03-20T21:51:51.639" v="869" actId="47"/>
        <pc:sldMkLst>
          <pc:docMk/>
          <pc:sldMk cId="1544412525" sldId="452"/>
        </pc:sldMkLst>
      </pc:sldChg>
      <pc:sldChg chg="addSp delSp modSp mod">
        <pc:chgData name="Johan van den Muijsenberg" userId="7ee588bc23a73a37" providerId="LiveId" clId="{8234C5F0-B705-41A0-892A-FC671DCD99A4}" dt="2021-03-20T21:53:17.377" v="879"/>
        <pc:sldMkLst>
          <pc:docMk/>
          <pc:sldMk cId="1349730779" sldId="454"/>
        </pc:sldMkLst>
        <pc:spChg chg="del">
          <ac:chgData name="Johan van den Muijsenberg" userId="7ee588bc23a73a37" providerId="LiveId" clId="{8234C5F0-B705-41A0-892A-FC671DCD99A4}" dt="2021-03-20T21:48:52.821" v="867" actId="478"/>
          <ac:spMkLst>
            <pc:docMk/>
            <pc:sldMk cId="1349730779" sldId="454"/>
            <ac:spMk id="2" creationId="{0ACFB682-9B6D-4292-89E6-578CFC183139}"/>
          </ac:spMkLst>
        </pc:spChg>
        <pc:spChg chg="add del mod">
          <ac:chgData name="Johan van den Muijsenberg" userId="7ee588bc23a73a37" providerId="LiveId" clId="{8234C5F0-B705-41A0-892A-FC671DCD99A4}" dt="2021-03-20T21:48:53.589" v="868" actId="478"/>
          <ac:spMkLst>
            <pc:docMk/>
            <pc:sldMk cId="1349730779" sldId="454"/>
            <ac:spMk id="4" creationId="{099C38F7-29D6-455B-B640-1ECD5A008467}"/>
          </ac:spMkLst>
        </pc:spChg>
        <pc:picChg chg="del">
          <ac:chgData name="Johan van den Muijsenberg" userId="7ee588bc23a73a37" providerId="LiveId" clId="{8234C5F0-B705-41A0-892A-FC671DCD99A4}" dt="2021-03-20T21:48:50.757" v="866" actId="478"/>
          <ac:picMkLst>
            <pc:docMk/>
            <pc:sldMk cId="1349730779" sldId="454"/>
            <ac:picMk id="5" creationId="{E28017E3-8845-49D9-B14A-9C1D7A2A2215}"/>
          </ac:picMkLst>
        </pc:picChg>
        <pc:picChg chg="add mod">
          <ac:chgData name="Johan van den Muijsenberg" userId="7ee588bc23a73a37" providerId="LiveId" clId="{8234C5F0-B705-41A0-892A-FC671DCD99A4}" dt="2021-03-20T21:53:17.377" v="879"/>
          <ac:picMkLst>
            <pc:docMk/>
            <pc:sldMk cId="1349730779" sldId="454"/>
            <ac:picMk id="6" creationId="{6EDCBFCA-2FFB-4E99-9B7D-A46136E69C77}"/>
          </ac:picMkLst>
        </pc:picChg>
      </pc:sldChg>
      <pc:sldChg chg="addSp delSp modSp mod setBg">
        <pc:chgData name="Johan van den Muijsenberg" userId="7ee588bc23a73a37" providerId="LiveId" clId="{8234C5F0-B705-41A0-892A-FC671DCD99A4}" dt="2021-03-20T21:54:21.690" v="906" actId="26606"/>
        <pc:sldMkLst>
          <pc:docMk/>
          <pc:sldMk cId="1913233182" sldId="455"/>
        </pc:sldMkLst>
        <pc:spChg chg="del">
          <ac:chgData name="Johan van den Muijsenberg" userId="7ee588bc23a73a37" providerId="LiveId" clId="{8234C5F0-B705-41A0-892A-FC671DCD99A4}" dt="2021-03-20T21:44:33.826" v="862" actId="478"/>
          <ac:spMkLst>
            <pc:docMk/>
            <pc:sldMk cId="1913233182" sldId="455"/>
            <ac:spMk id="2" creationId="{0ACFB682-9B6D-4292-89E6-578CFC183139}"/>
          </ac:spMkLst>
        </pc:spChg>
        <pc:spChg chg="add del mod">
          <ac:chgData name="Johan van den Muijsenberg" userId="7ee588bc23a73a37" providerId="LiveId" clId="{8234C5F0-B705-41A0-892A-FC671DCD99A4}" dt="2021-03-20T21:44:32.353" v="861" actId="478"/>
          <ac:spMkLst>
            <pc:docMk/>
            <pc:sldMk cId="1913233182" sldId="455"/>
            <ac:spMk id="7" creationId="{B6D81566-932A-4D92-9F2D-E74671243D4D}"/>
          </ac:spMkLst>
        </pc:spChg>
        <pc:spChg chg="add del">
          <ac:chgData name="Johan van den Muijsenberg" userId="7ee588bc23a73a37" providerId="LiveId" clId="{8234C5F0-B705-41A0-892A-FC671DCD99A4}" dt="2021-03-20T21:54:01.947" v="891" actId="26606"/>
          <ac:spMkLst>
            <pc:docMk/>
            <pc:sldMk cId="1913233182" sldId="455"/>
            <ac:spMk id="11"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2"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3" creationId="{29FDB030-9B49-4CED-8CCD-4D99382388AC}"/>
          </ac:spMkLst>
        </pc:spChg>
        <pc:spChg chg="add del">
          <ac:chgData name="Johan van den Muijsenberg" userId="7ee588bc23a73a37" providerId="LiveId" clId="{8234C5F0-B705-41A0-892A-FC671DCD99A4}" dt="2021-03-20T21:53:43.606" v="881" actId="26606"/>
          <ac:spMkLst>
            <pc:docMk/>
            <pc:sldMk cId="1913233182" sldId="455"/>
            <ac:spMk id="14"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5" creationId="{3783CA14-24A1-485C-8B30-D6A5D87987AD}"/>
          </ac:spMkLst>
        </pc:spChg>
        <pc:spChg chg="add del">
          <ac:chgData name="Johan van den Muijsenberg" userId="7ee588bc23a73a37" providerId="LiveId" clId="{8234C5F0-B705-41A0-892A-FC671DCD99A4}" dt="2021-03-20T21:53:43.606" v="881" actId="26606"/>
          <ac:spMkLst>
            <pc:docMk/>
            <pc:sldMk cId="1913233182" sldId="455"/>
            <ac:spMk id="16"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7" creationId="{9A97C86A-04D6-40F7-AE84-31AB43E6A846}"/>
          </ac:spMkLst>
        </pc:spChg>
        <pc:spChg chg="add del">
          <ac:chgData name="Johan van den Muijsenberg" userId="7ee588bc23a73a37" providerId="LiveId" clId="{8234C5F0-B705-41A0-892A-FC671DCD99A4}" dt="2021-03-20T21:53:43.606" v="881" actId="26606"/>
          <ac:spMkLst>
            <pc:docMk/>
            <pc:sldMk cId="1913233182" sldId="455"/>
            <ac:spMk id="18" creationId="{29FDB030-9B49-4CED-8CCD-4D99382388AC}"/>
          </ac:spMkLst>
        </pc:spChg>
        <pc:spChg chg="add del">
          <ac:chgData name="Johan van den Muijsenberg" userId="7ee588bc23a73a37" providerId="LiveId" clId="{8234C5F0-B705-41A0-892A-FC671DCD99A4}" dt="2021-03-20T21:54:01.947" v="891" actId="26606"/>
          <ac:spMkLst>
            <pc:docMk/>
            <pc:sldMk cId="1913233182" sldId="455"/>
            <ac:spMk id="19"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0" creationId="{3783CA14-24A1-485C-8B30-D6A5D87987AD}"/>
          </ac:spMkLst>
        </pc:spChg>
        <pc:spChg chg="add del">
          <ac:chgData name="Johan van den Muijsenberg" userId="7ee588bc23a73a37" providerId="LiveId" clId="{8234C5F0-B705-41A0-892A-FC671DCD99A4}" dt="2021-03-20T21:54:01.947" v="891" actId="26606"/>
          <ac:spMkLst>
            <pc:docMk/>
            <pc:sldMk cId="1913233182" sldId="455"/>
            <ac:spMk id="21" creationId="{3ECA69A1-7536-43AC-85EF-C7106179F5ED}"/>
          </ac:spMkLst>
        </pc:spChg>
        <pc:spChg chg="add del">
          <ac:chgData name="Johan van den Muijsenberg" userId="7ee588bc23a73a37" providerId="LiveId" clId="{8234C5F0-B705-41A0-892A-FC671DCD99A4}" dt="2021-03-20T21:53:43.606" v="881" actId="26606"/>
          <ac:spMkLst>
            <pc:docMk/>
            <pc:sldMk cId="1913233182" sldId="455"/>
            <ac:spMk id="22" creationId="{9A97C86A-04D6-40F7-AE84-31AB43E6A846}"/>
          </ac:spMkLst>
        </pc:spChg>
        <pc:spChg chg="add del">
          <ac:chgData name="Johan van den Muijsenberg" userId="7ee588bc23a73a37" providerId="LiveId" clId="{8234C5F0-B705-41A0-892A-FC671DCD99A4}" dt="2021-03-20T21:54:04.432" v="893" actId="26606"/>
          <ac:spMkLst>
            <pc:docMk/>
            <pc:sldMk cId="1913233182" sldId="455"/>
            <ac:spMk id="23" creationId="{57845966-6EFC-468A-9CC7-BAB4B95854E7}"/>
          </ac:spMkLst>
        </pc:spChg>
        <pc:spChg chg="add del">
          <ac:chgData name="Johan van den Muijsenberg" userId="7ee588bc23a73a37" providerId="LiveId" clId="{8234C5F0-B705-41A0-892A-FC671DCD99A4}" dt="2021-03-20T21:53:43.606" v="881" actId="26606"/>
          <ac:spMkLst>
            <pc:docMk/>
            <pc:sldMk cId="1913233182" sldId="455"/>
            <ac:spMk id="24"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6" creationId="{3ECA69A1-7536-43AC-85EF-C7106179F5ED}"/>
          </ac:spMkLst>
        </pc:spChg>
        <pc:spChg chg="add del">
          <ac:chgData name="Johan van den Muijsenberg" userId="7ee588bc23a73a37" providerId="LiveId" clId="{8234C5F0-B705-41A0-892A-FC671DCD99A4}" dt="2021-03-20T21:54:04.432" v="893" actId="26606"/>
          <ac:spMkLst>
            <pc:docMk/>
            <pc:sldMk cId="1913233182" sldId="455"/>
            <ac:spMk id="27" creationId="{ADAD1991-FFD1-4E94-ABAB-7560D33008E4}"/>
          </ac:spMkLst>
        </pc:spChg>
        <pc:spChg chg="add del">
          <ac:chgData name="Johan van den Muijsenberg" userId="7ee588bc23a73a37" providerId="LiveId" clId="{8234C5F0-B705-41A0-892A-FC671DCD99A4}" dt="2021-03-20T21:53:47.642" v="883" actId="26606"/>
          <ac:spMkLst>
            <pc:docMk/>
            <pc:sldMk cId="1913233182" sldId="455"/>
            <ac:spMk id="28" creationId="{B670DBD5-770C-4383-9F54-5B86E86BD5BB}"/>
          </ac:spMkLst>
        </pc:spChg>
        <pc:spChg chg="add del">
          <ac:chgData name="Johan van den Muijsenberg" userId="7ee588bc23a73a37" providerId="LiveId" clId="{8234C5F0-B705-41A0-892A-FC671DCD99A4}" dt="2021-03-20T21:54:05.980" v="895" actId="26606"/>
          <ac:spMkLst>
            <pc:docMk/>
            <pc:sldMk cId="1913233182" sldId="455"/>
            <ac:spMk id="29" creationId="{32BC26D8-82FB-445E-AA49-62A77D7C1EE0}"/>
          </ac:spMkLst>
        </pc:spChg>
        <pc:spChg chg="add del">
          <ac:chgData name="Johan van den Muijsenberg" userId="7ee588bc23a73a37" providerId="LiveId" clId="{8234C5F0-B705-41A0-892A-FC671DCD99A4}" dt="2021-03-20T21:53:51.266" v="885" actId="26606"/>
          <ac:spMkLst>
            <pc:docMk/>
            <pc:sldMk cId="1913233182" sldId="455"/>
            <ac:spMk id="30" creationId="{0D1D8088-559A-46A5-A801-CDF0B9476BED}"/>
          </ac:spMkLst>
        </pc:spChg>
        <pc:spChg chg="add del">
          <ac:chgData name="Johan van den Muijsenberg" userId="7ee588bc23a73a37" providerId="LiveId" clId="{8234C5F0-B705-41A0-892A-FC671DCD99A4}" dt="2021-03-20T21:54:05.980" v="895" actId="26606"/>
          <ac:spMkLst>
            <pc:docMk/>
            <pc:sldMk cId="1913233182" sldId="455"/>
            <ac:spMk id="32" creationId="{CB44330D-EA18-4254-AA95-EB49948539B8}"/>
          </ac:spMkLst>
        </pc:spChg>
        <pc:spChg chg="add del">
          <ac:chgData name="Johan van den Muijsenberg" userId="7ee588bc23a73a37" providerId="LiveId" clId="{8234C5F0-B705-41A0-892A-FC671DCD99A4}" dt="2021-03-20T21:53:51.266" v="885" actId="26606"/>
          <ac:spMkLst>
            <pc:docMk/>
            <pc:sldMk cId="1913233182" sldId="455"/>
            <ac:spMk id="33" creationId="{3776B14B-F2F4-4825-8DA8-8C7A0F2B3960}"/>
          </ac:spMkLst>
        </pc:spChg>
        <pc:spChg chg="add del">
          <ac:chgData name="Johan van den Muijsenberg" userId="7ee588bc23a73a37" providerId="LiveId" clId="{8234C5F0-B705-41A0-892A-FC671DCD99A4}" dt="2021-03-20T21:54:08.747" v="897" actId="26606"/>
          <ac:spMkLst>
            <pc:docMk/>
            <pc:sldMk cId="1913233182" sldId="455"/>
            <ac:spMk id="34" creationId="{8950AD4C-6AF3-49F8-94E1-DBCAFB39478B}"/>
          </ac:spMkLst>
        </pc:spChg>
        <pc:spChg chg="add del">
          <ac:chgData name="Johan van den Muijsenberg" userId="7ee588bc23a73a37" providerId="LiveId" clId="{8234C5F0-B705-41A0-892A-FC671DCD99A4}" dt="2021-03-20T21:53:57.652" v="887" actId="26606"/>
          <ac:spMkLst>
            <pc:docMk/>
            <pc:sldMk cId="1913233182" sldId="455"/>
            <ac:spMk id="35" creationId="{AB8C311F-7253-4AED-9701-7FC0708C41C7}"/>
          </ac:spMkLst>
        </pc:spChg>
        <pc:spChg chg="add del">
          <ac:chgData name="Johan van den Muijsenberg" userId="7ee588bc23a73a37" providerId="LiveId" clId="{8234C5F0-B705-41A0-892A-FC671DCD99A4}" dt="2021-03-20T21:53:57.652" v="887" actId="26606"/>
          <ac:spMkLst>
            <pc:docMk/>
            <pc:sldMk cId="1913233182" sldId="455"/>
            <ac:spMk id="36" creationId="{E2384209-CB15-4CDF-9D31-C44FD9A3F20D}"/>
          </ac:spMkLst>
        </pc:spChg>
        <pc:spChg chg="add del">
          <ac:chgData name="Johan van den Muijsenberg" userId="7ee588bc23a73a37" providerId="LiveId" clId="{8234C5F0-B705-41A0-892A-FC671DCD99A4}" dt="2021-03-20T21:53:57.652" v="887" actId="26606"/>
          <ac:spMkLst>
            <pc:docMk/>
            <pc:sldMk cId="1913233182" sldId="455"/>
            <ac:spMk id="37" creationId="{2633B3B5-CC90-43F0-8714-D31D1F3F0209}"/>
          </ac:spMkLst>
        </pc:spChg>
        <pc:spChg chg="add del">
          <ac:chgData name="Johan van den Muijsenberg" userId="7ee588bc23a73a37" providerId="LiveId" clId="{8234C5F0-B705-41A0-892A-FC671DCD99A4}" dt="2021-03-20T21:53:57.652" v="887" actId="26606"/>
          <ac:spMkLst>
            <pc:docMk/>
            <pc:sldMk cId="1913233182" sldId="455"/>
            <ac:spMk id="38" creationId="{A8D57A06-A426-446D-B02C-A2DC6B62E45E}"/>
          </ac:spMkLst>
        </pc:spChg>
        <pc:spChg chg="add del">
          <ac:chgData name="Johan van den Muijsenberg" userId="7ee588bc23a73a37" providerId="LiveId" clId="{8234C5F0-B705-41A0-892A-FC671DCD99A4}" dt="2021-03-20T21:54:08.747" v="897" actId="26606"/>
          <ac:spMkLst>
            <pc:docMk/>
            <pc:sldMk cId="1913233182" sldId="455"/>
            <ac:spMk id="39" creationId="{0ACBD85E-A404-45CB-B532-1039E479D4C6}"/>
          </ac:spMkLst>
        </pc:spChg>
        <pc:spChg chg="add del">
          <ac:chgData name="Johan van den Muijsenberg" userId="7ee588bc23a73a37" providerId="LiveId" clId="{8234C5F0-B705-41A0-892A-FC671DCD99A4}" dt="2021-03-20T21:54:08.747" v="897" actId="26606"/>
          <ac:spMkLst>
            <pc:docMk/>
            <pc:sldMk cId="1913233182" sldId="455"/>
            <ac:spMk id="40" creationId="{DB1626B1-BAC7-4893-A5AC-620597685187}"/>
          </ac:spMkLst>
        </pc:spChg>
        <pc:spChg chg="add del">
          <ac:chgData name="Johan van den Muijsenberg" userId="7ee588bc23a73a37" providerId="LiveId" clId="{8234C5F0-B705-41A0-892A-FC671DCD99A4}" dt="2021-03-20T21:54:08.747" v="897" actId="26606"/>
          <ac:spMkLst>
            <pc:docMk/>
            <pc:sldMk cId="1913233182" sldId="455"/>
            <ac:spMk id="41" creationId="{D64E9910-51FE-45BF-973D-9D2401FD3C63}"/>
          </ac:spMkLst>
        </pc:spChg>
        <pc:spChg chg="add del">
          <ac:chgData name="Johan van den Muijsenberg" userId="7ee588bc23a73a37" providerId="LiveId" clId="{8234C5F0-B705-41A0-892A-FC671DCD99A4}" dt="2021-03-20T21:54:21.690" v="905" actId="26606"/>
          <ac:spMkLst>
            <pc:docMk/>
            <pc:sldMk cId="1913233182" sldId="455"/>
            <ac:spMk id="42" creationId="{F3060C83-F051-4F0E-ABAD-AA0DFC48B218}"/>
          </ac:spMkLst>
        </pc:spChg>
        <pc:spChg chg="add del">
          <ac:chgData name="Johan van den Muijsenberg" userId="7ee588bc23a73a37" providerId="LiveId" clId="{8234C5F0-B705-41A0-892A-FC671DCD99A4}" dt="2021-03-20T21:54:12.159" v="899" actId="26606"/>
          <ac:spMkLst>
            <pc:docMk/>
            <pc:sldMk cId="1913233182" sldId="455"/>
            <ac:spMk id="43" creationId="{B670DBD5-770C-4383-9F54-5B86E86BD5BB}"/>
          </ac:spMkLst>
        </pc:spChg>
        <pc:spChg chg="add del">
          <ac:chgData name="Johan van den Muijsenberg" userId="7ee588bc23a73a37" providerId="LiveId" clId="{8234C5F0-B705-41A0-892A-FC671DCD99A4}" dt="2021-03-20T21:54:21.690" v="905" actId="26606"/>
          <ac:spMkLst>
            <pc:docMk/>
            <pc:sldMk cId="1913233182" sldId="455"/>
            <ac:spMk id="44" creationId="{83C98ABE-055B-441F-B07E-44F97F083C39}"/>
          </ac:spMkLst>
        </pc:spChg>
        <pc:spChg chg="add del">
          <ac:chgData name="Johan van den Muijsenberg" userId="7ee588bc23a73a37" providerId="LiveId" clId="{8234C5F0-B705-41A0-892A-FC671DCD99A4}" dt="2021-03-20T21:54:15.183" v="901" actId="26606"/>
          <ac:spMkLst>
            <pc:docMk/>
            <pc:sldMk cId="1913233182" sldId="455"/>
            <ac:spMk id="45" creationId="{0D1D8088-559A-46A5-A801-CDF0B9476BED}"/>
          </ac:spMkLst>
        </pc:spChg>
        <pc:spChg chg="add del">
          <ac:chgData name="Johan van den Muijsenberg" userId="7ee588bc23a73a37" providerId="LiveId" clId="{8234C5F0-B705-41A0-892A-FC671DCD99A4}" dt="2021-03-20T21:54:21.690" v="905" actId="26606"/>
          <ac:spMkLst>
            <pc:docMk/>
            <pc:sldMk cId="1913233182" sldId="455"/>
            <ac:spMk id="47" creationId="{29FDB030-9B49-4CED-8CCD-4D99382388AC}"/>
          </ac:spMkLst>
        </pc:spChg>
        <pc:spChg chg="add del">
          <ac:chgData name="Johan van den Muijsenberg" userId="7ee588bc23a73a37" providerId="LiveId" clId="{8234C5F0-B705-41A0-892A-FC671DCD99A4}" dt="2021-03-20T21:54:21.690" v="905" actId="26606"/>
          <ac:spMkLst>
            <pc:docMk/>
            <pc:sldMk cId="1913233182" sldId="455"/>
            <ac:spMk id="48" creationId="{3783CA14-24A1-485C-8B30-D6A5D87987AD}"/>
          </ac:spMkLst>
        </pc:spChg>
        <pc:spChg chg="add del">
          <ac:chgData name="Johan van den Muijsenberg" userId="7ee588bc23a73a37" providerId="LiveId" clId="{8234C5F0-B705-41A0-892A-FC671DCD99A4}" dt="2021-03-20T21:54:15.183" v="901" actId="26606"/>
          <ac:spMkLst>
            <pc:docMk/>
            <pc:sldMk cId="1913233182" sldId="455"/>
            <ac:spMk id="49" creationId="{3776B14B-F2F4-4825-8DA8-8C7A0F2B3960}"/>
          </ac:spMkLst>
        </pc:spChg>
        <pc:spChg chg="add del">
          <ac:chgData name="Johan van den Muijsenberg" userId="7ee588bc23a73a37" providerId="LiveId" clId="{8234C5F0-B705-41A0-892A-FC671DCD99A4}" dt="2021-03-20T21:54:21.690" v="905" actId="26606"/>
          <ac:spMkLst>
            <pc:docMk/>
            <pc:sldMk cId="1913233182" sldId="455"/>
            <ac:spMk id="50" creationId="{9A97C86A-04D6-40F7-AE84-31AB43E6A846}"/>
          </ac:spMkLst>
        </pc:spChg>
        <pc:spChg chg="add del">
          <ac:chgData name="Johan van den Muijsenberg" userId="7ee588bc23a73a37" providerId="LiveId" clId="{8234C5F0-B705-41A0-892A-FC671DCD99A4}" dt="2021-03-20T21:54:21.690" v="905" actId="26606"/>
          <ac:spMkLst>
            <pc:docMk/>
            <pc:sldMk cId="1913233182" sldId="455"/>
            <ac:spMk id="51" creationId="{FF9F2414-84E8-453E-B1F3-389FDE8192D9}"/>
          </ac:spMkLst>
        </pc:spChg>
        <pc:spChg chg="add del">
          <ac:chgData name="Johan van den Muijsenberg" userId="7ee588bc23a73a37" providerId="LiveId" clId="{8234C5F0-B705-41A0-892A-FC671DCD99A4}" dt="2021-03-20T21:54:21.690" v="905" actId="26606"/>
          <ac:spMkLst>
            <pc:docMk/>
            <pc:sldMk cId="1913233182" sldId="455"/>
            <ac:spMk id="52" creationId="{3ECA69A1-7536-43AC-85EF-C7106179F5ED}"/>
          </ac:spMkLst>
        </pc:spChg>
        <pc:grpChg chg="add del">
          <ac:chgData name="Johan van den Muijsenberg" userId="7ee588bc23a73a37" providerId="LiveId" clId="{8234C5F0-B705-41A0-892A-FC671DCD99A4}" dt="2021-03-20T21:53:51.266" v="885" actId="26606"/>
          <ac:grpSpMkLst>
            <pc:docMk/>
            <pc:sldMk cId="1913233182" sldId="455"/>
            <ac:grpSpMk id="31" creationId="{83E2E96F-17F7-4C8C-BDF1-6BB90A0C1D7F}"/>
          </ac:grpSpMkLst>
        </pc:grpChg>
        <pc:grpChg chg="add del">
          <ac:chgData name="Johan van den Muijsenberg" userId="7ee588bc23a73a37" providerId="LiveId" clId="{8234C5F0-B705-41A0-892A-FC671DCD99A4}" dt="2021-03-20T21:54:15.183" v="901" actId="26606"/>
          <ac:grpSpMkLst>
            <pc:docMk/>
            <pc:sldMk cId="1913233182" sldId="455"/>
            <ac:grpSpMk id="46" creationId="{83E2E96F-17F7-4C8C-BDF1-6BB90A0C1D7F}"/>
          </ac:grpSpMkLst>
        </pc:grpChg>
        <pc:picChg chg="add del mod">
          <ac:chgData name="Johan van den Muijsenberg" userId="7ee588bc23a73a37" providerId="LiveId" clId="{8234C5F0-B705-41A0-892A-FC671DCD99A4}" dt="2021-03-20T21:44:25.837" v="859" actId="478"/>
          <ac:picMkLst>
            <pc:docMk/>
            <pc:sldMk cId="1913233182" sldId="455"/>
            <ac:picMk id="4" creationId="{DAEA1EE9-C9AA-4203-893C-092423BBE226}"/>
          </ac:picMkLst>
        </pc:picChg>
        <pc:picChg chg="del mod">
          <ac:chgData name="Johan van den Muijsenberg" userId="7ee588bc23a73a37" providerId="LiveId" clId="{8234C5F0-B705-41A0-892A-FC671DCD99A4}" dt="2021-03-20T21:44:28.907" v="860" actId="478"/>
          <ac:picMkLst>
            <pc:docMk/>
            <pc:sldMk cId="1913233182" sldId="455"/>
            <ac:picMk id="5" creationId="{ADE9A5EB-A158-4C61-B7C5-59FC57C281BB}"/>
          </ac:picMkLst>
        </pc:picChg>
        <pc:picChg chg="add del">
          <ac:chgData name="Johan van den Muijsenberg" userId="7ee588bc23a73a37" providerId="LiveId" clId="{8234C5F0-B705-41A0-892A-FC671DCD99A4}" dt="2021-03-20T21:44:41.661" v="864"/>
          <ac:picMkLst>
            <pc:docMk/>
            <pc:sldMk cId="1913233182" sldId="455"/>
            <ac:picMk id="8" creationId="{39E0F087-224E-4322-9CC1-7BC1144D090B}"/>
          </ac:picMkLst>
        </pc:picChg>
        <pc:picChg chg="add mod">
          <ac:chgData name="Johan van den Muijsenberg" userId="7ee588bc23a73a37" providerId="LiveId" clId="{8234C5F0-B705-41A0-892A-FC671DCD99A4}" dt="2021-03-20T21:54:21.690" v="906" actId="26606"/>
          <ac:picMkLst>
            <pc:docMk/>
            <pc:sldMk cId="1913233182" sldId="455"/>
            <ac:picMk id="9" creationId="{4A0B301A-913C-442B-B03B-92BA83554E74}"/>
          </ac:picMkLst>
        </pc:picChg>
        <pc:picChg chg="add del">
          <ac:chgData name="Johan van den Muijsenberg" userId="7ee588bc23a73a37" providerId="LiveId" clId="{8234C5F0-B705-41A0-892A-FC671DCD99A4}" dt="2021-03-20T21:54:04.432" v="893" actId="26606"/>
          <ac:picMkLst>
            <pc:docMk/>
            <pc:sldMk cId="1913233182" sldId="455"/>
            <ac:picMk id="25" creationId="{75554383-98AF-4A47-BB65-705FAAA4BE6A}"/>
          </ac:picMkLst>
        </pc:picChg>
      </pc:sldChg>
      <pc:sldChg chg="del">
        <pc:chgData name="Johan van den Muijsenberg" userId="7ee588bc23a73a37" providerId="LiveId" clId="{8234C5F0-B705-41A0-892A-FC671DCD99A4}" dt="2021-03-20T21:12:43.721" v="548" actId="47"/>
        <pc:sldMkLst>
          <pc:docMk/>
          <pc:sldMk cId="1707332669" sldId="458"/>
        </pc:sldMkLst>
      </pc:sldChg>
      <pc:sldChg chg="del">
        <pc:chgData name="Johan van den Muijsenberg" userId="7ee588bc23a73a37" providerId="LiveId" clId="{8234C5F0-B705-41A0-892A-FC671DCD99A4}" dt="2021-03-20T21:12:44.911" v="549" actId="47"/>
        <pc:sldMkLst>
          <pc:docMk/>
          <pc:sldMk cId="2271937503" sldId="460"/>
        </pc:sldMkLst>
      </pc:sldChg>
      <pc:sldChg chg="addSp delSp modSp mod setBg modNotes">
        <pc:chgData name="Johan van den Muijsenberg" userId="7ee588bc23a73a37" providerId="LiveId" clId="{8234C5F0-B705-41A0-892A-FC671DCD99A4}" dt="2021-03-21T11:38:50.287" v="5639" actId="20577"/>
        <pc:sldMkLst>
          <pc:docMk/>
          <pc:sldMk cId="1530955936" sldId="461"/>
        </pc:sldMkLst>
        <pc:spChg chg="add del mod">
          <ac:chgData name="Johan van den Muijsenberg" userId="7ee588bc23a73a37" providerId="LiveId" clId="{8234C5F0-B705-41A0-892A-FC671DCD99A4}" dt="2021-03-21T06:08:34.844" v="1265" actId="478"/>
          <ac:spMkLst>
            <pc:docMk/>
            <pc:sldMk cId="1530955936" sldId="461"/>
            <ac:spMk id="2" creationId="{2854D603-81F6-46A9-856C-FA298F90DB62}"/>
          </ac:spMkLst>
        </pc:spChg>
        <pc:spChg chg="add mod topLvl">
          <ac:chgData name="Johan van den Muijsenberg" userId="7ee588bc23a73a37" providerId="LiveId" clId="{8234C5F0-B705-41A0-892A-FC671DCD99A4}" dt="2021-03-20T21:08:48.628" v="499" actId="692"/>
          <ac:spMkLst>
            <pc:docMk/>
            <pc:sldMk cId="1530955936" sldId="461"/>
            <ac:spMk id="5" creationId="{3A6AC151-9151-4FD3-AB15-DB57305ECCF0}"/>
          </ac:spMkLst>
        </pc:spChg>
        <pc:spChg chg="add del mod">
          <ac:chgData name="Johan van den Muijsenberg" userId="7ee588bc23a73a37" providerId="LiveId" clId="{8234C5F0-B705-41A0-892A-FC671DCD99A4}" dt="2021-03-20T20:49:57.787" v="288" actId="478"/>
          <ac:spMkLst>
            <pc:docMk/>
            <pc:sldMk cId="1530955936" sldId="461"/>
            <ac:spMk id="6" creationId="{BE6385F0-B38F-4C50-B2FB-526B1DD8D3CF}"/>
          </ac:spMkLst>
        </pc:spChg>
        <pc:spChg chg="add mod topLvl">
          <ac:chgData name="Johan van den Muijsenberg" userId="7ee588bc23a73a37" providerId="LiveId" clId="{8234C5F0-B705-41A0-892A-FC671DCD99A4}" dt="2021-03-20T21:08:48.628" v="499" actId="692"/>
          <ac:spMkLst>
            <pc:docMk/>
            <pc:sldMk cId="1530955936" sldId="461"/>
            <ac:spMk id="8" creationId="{87DEA2E6-47A9-4C63-9E47-038201FB710F}"/>
          </ac:spMkLst>
        </pc:spChg>
        <pc:spChg chg="mod">
          <ac:chgData name="Johan van den Muijsenberg" userId="7ee588bc23a73a37" providerId="LiveId" clId="{8234C5F0-B705-41A0-892A-FC671DCD99A4}" dt="2021-03-20T21:08:48.628" v="499" actId="692"/>
          <ac:spMkLst>
            <pc:docMk/>
            <pc:sldMk cId="1530955936" sldId="461"/>
            <ac:spMk id="40" creationId="{3DD1FD73-2811-4B3F-BB5E-5530BAE0BE82}"/>
          </ac:spMkLst>
        </pc:spChg>
        <pc:spChg chg="mod">
          <ac:chgData name="Johan van den Muijsenberg" userId="7ee588bc23a73a37" providerId="LiveId" clId="{8234C5F0-B705-41A0-892A-FC671DCD99A4}" dt="2021-03-20T21:08:48.628" v="499" actId="692"/>
          <ac:spMkLst>
            <pc:docMk/>
            <pc:sldMk cId="1530955936" sldId="461"/>
            <ac:spMk id="41" creationId="{31F664F6-4BE3-4759-945F-486C6CFA7D1C}"/>
          </ac:spMkLst>
        </pc:spChg>
        <pc:spChg chg="mod">
          <ac:chgData name="Johan van den Muijsenberg" userId="7ee588bc23a73a37" providerId="LiveId" clId="{8234C5F0-B705-41A0-892A-FC671DCD99A4}" dt="2021-03-20T21:08:48.628" v="499" actId="692"/>
          <ac:spMkLst>
            <pc:docMk/>
            <pc:sldMk cId="1530955936" sldId="461"/>
            <ac:spMk id="49" creationId="{8165E3E6-8872-43E7-B405-3A743966208F}"/>
          </ac:spMkLst>
        </pc:spChg>
        <pc:spChg chg="mod">
          <ac:chgData name="Johan van den Muijsenberg" userId="7ee588bc23a73a37" providerId="LiveId" clId="{8234C5F0-B705-41A0-892A-FC671DCD99A4}" dt="2021-03-20T21:08:48.628" v="499" actId="692"/>
          <ac:spMkLst>
            <pc:docMk/>
            <pc:sldMk cId="1530955936" sldId="461"/>
            <ac:spMk id="50" creationId="{8D711489-D6BF-4A8B-B019-C3AD84E30554}"/>
          </ac:spMkLst>
        </pc:spChg>
        <pc:spChg chg="mod">
          <ac:chgData name="Johan van den Muijsenberg" userId="7ee588bc23a73a37" providerId="LiveId" clId="{8234C5F0-B705-41A0-892A-FC671DCD99A4}" dt="2021-03-20T21:08:48.628" v="499" actId="692"/>
          <ac:spMkLst>
            <pc:docMk/>
            <pc:sldMk cId="1530955936" sldId="461"/>
            <ac:spMk id="58" creationId="{E2632535-271B-4BBD-95D4-3C261A43B01E}"/>
          </ac:spMkLst>
        </pc:spChg>
        <pc:spChg chg="mod">
          <ac:chgData name="Johan van den Muijsenberg" userId="7ee588bc23a73a37" providerId="LiveId" clId="{8234C5F0-B705-41A0-892A-FC671DCD99A4}" dt="2021-03-20T21:08:48.628" v="499" actId="692"/>
          <ac:spMkLst>
            <pc:docMk/>
            <pc:sldMk cId="1530955936" sldId="461"/>
            <ac:spMk id="59" creationId="{90F1FDC5-AB08-44C8-89A0-0E09AC64C167}"/>
          </ac:spMkLst>
        </pc:spChg>
        <pc:spChg chg="mod">
          <ac:chgData name="Johan van den Muijsenberg" userId="7ee588bc23a73a37" providerId="LiveId" clId="{8234C5F0-B705-41A0-892A-FC671DCD99A4}" dt="2021-03-20T21:08:48.628" v="499" actId="692"/>
          <ac:spMkLst>
            <pc:docMk/>
            <pc:sldMk cId="1530955936" sldId="461"/>
            <ac:spMk id="67" creationId="{95934398-F5D3-423A-B63A-145C14CE33BA}"/>
          </ac:spMkLst>
        </pc:spChg>
        <pc:spChg chg="mod">
          <ac:chgData name="Johan van den Muijsenberg" userId="7ee588bc23a73a37" providerId="LiveId" clId="{8234C5F0-B705-41A0-892A-FC671DCD99A4}" dt="2021-03-20T21:08:48.628" v="499" actId="692"/>
          <ac:spMkLst>
            <pc:docMk/>
            <pc:sldMk cId="1530955936" sldId="461"/>
            <ac:spMk id="68" creationId="{486E9814-A3C8-498A-9820-3A26BEAAB341}"/>
          </ac:spMkLst>
        </pc:spChg>
        <pc:spChg chg="mod">
          <ac:chgData name="Johan van den Muijsenberg" userId="7ee588bc23a73a37" providerId="LiveId" clId="{8234C5F0-B705-41A0-892A-FC671DCD99A4}" dt="2021-03-20T21:08:48.628" v="499" actId="692"/>
          <ac:spMkLst>
            <pc:docMk/>
            <pc:sldMk cId="1530955936" sldId="461"/>
            <ac:spMk id="76" creationId="{F1CD76A0-C5DB-463E-9354-AEBE12360346}"/>
          </ac:spMkLst>
        </pc:spChg>
        <pc:spChg chg="mod">
          <ac:chgData name="Johan van den Muijsenberg" userId="7ee588bc23a73a37" providerId="LiveId" clId="{8234C5F0-B705-41A0-892A-FC671DCD99A4}" dt="2021-03-20T21:08:48.628" v="499" actId="692"/>
          <ac:spMkLst>
            <pc:docMk/>
            <pc:sldMk cId="1530955936" sldId="461"/>
            <ac:spMk id="77" creationId="{06146CB6-931A-40F1-97D5-16F88B118FC8}"/>
          </ac:spMkLst>
        </pc:spChg>
        <pc:spChg chg="mod">
          <ac:chgData name="Johan van den Muijsenberg" userId="7ee588bc23a73a37" providerId="LiveId" clId="{8234C5F0-B705-41A0-892A-FC671DCD99A4}" dt="2021-03-20T21:08:48.628" v="499" actId="692"/>
          <ac:spMkLst>
            <pc:docMk/>
            <pc:sldMk cId="1530955936" sldId="461"/>
            <ac:spMk id="85" creationId="{954342A9-CB13-4347-A0B6-E1848443EABC}"/>
          </ac:spMkLst>
        </pc:spChg>
        <pc:spChg chg="mod">
          <ac:chgData name="Johan van den Muijsenberg" userId="7ee588bc23a73a37" providerId="LiveId" clId="{8234C5F0-B705-41A0-892A-FC671DCD99A4}" dt="2021-03-20T21:08:48.628" v="499" actId="692"/>
          <ac:spMkLst>
            <pc:docMk/>
            <pc:sldMk cId="1530955936" sldId="461"/>
            <ac:spMk id="86" creationId="{D69C1ADB-1BC4-4324-A93A-52B83450F5B9}"/>
          </ac:spMkLst>
        </pc:spChg>
        <pc:spChg chg="add mod">
          <ac:chgData name="Johan van den Muijsenberg" userId="7ee588bc23a73a37" providerId="LiveId" clId="{8234C5F0-B705-41A0-892A-FC671DCD99A4}" dt="2021-03-20T21:18:47.037" v="589" actId="164"/>
          <ac:spMkLst>
            <pc:docMk/>
            <pc:sldMk cId="1530955936" sldId="461"/>
            <ac:spMk id="127" creationId="{23820AB4-7884-4947-B980-F6CEFD40E369}"/>
          </ac:spMkLst>
        </pc:spChg>
        <pc:spChg chg="add mod">
          <ac:chgData name="Johan van den Muijsenberg" userId="7ee588bc23a73a37" providerId="LiveId" clId="{8234C5F0-B705-41A0-892A-FC671DCD99A4}" dt="2021-03-20T21:18:47.037" v="589" actId="164"/>
          <ac:spMkLst>
            <pc:docMk/>
            <pc:sldMk cId="1530955936" sldId="461"/>
            <ac:spMk id="128" creationId="{991D038C-C3B5-487E-B0B0-074244197A42}"/>
          </ac:spMkLst>
        </pc:spChg>
        <pc:spChg chg="add mod">
          <ac:chgData name="Johan van den Muijsenberg" userId="7ee588bc23a73a37" providerId="LiveId" clId="{8234C5F0-B705-41A0-892A-FC671DCD99A4}" dt="2021-03-20T21:18:47.037" v="589" actId="164"/>
          <ac:spMkLst>
            <pc:docMk/>
            <pc:sldMk cId="1530955936" sldId="461"/>
            <ac:spMk id="129" creationId="{9E901F4F-BAD7-4C9A-9229-E3495BEFCFCE}"/>
          </ac:spMkLst>
        </pc:spChg>
        <pc:spChg chg="add mod">
          <ac:chgData name="Johan van den Muijsenberg" userId="7ee588bc23a73a37" providerId="LiveId" clId="{8234C5F0-B705-41A0-892A-FC671DCD99A4}" dt="2021-03-20T21:18:47.037" v="589" actId="164"/>
          <ac:spMkLst>
            <pc:docMk/>
            <pc:sldMk cId="1530955936" sldId="461"/>
            <ac:spMk id="130" creationId="{6F89F598-1CE6-4D03-9424-8544F4394E90}"/>
          </ac:spMkLst>
        </pc:spChg>
        <pc:spChg chg="add mod">
          <ac:chgData name="Johan van den Muijsenberg" userId="7ee588bc23a73a37" providerId="LiveId" clId="{8234C5F0-B705-41A0-892A-FC671DCD99A4}" dt="2021-03-20T21:18:47.037" v="589" actId="164"/>
          <ac:spMkLst>
            <pc:docMk/>
            <pc:sldMk cId="1530955936" sldId="461"/>
            <ac:spMk id="131" creationId="{8DACB357-0495-4A96-9424-04F291867155}"/>
          </ac:spMkLst>
        </pc:spChg>
        <pc:spChg chg="add mod">
          <ac:chgData name="Johan van den Muijsenberg" userId="7ee588bc23a73a37" providerId="LiveId" clId="{8234C5F0-B705-41A0-892A-FC671DCD99A4}" dt="2021-03-20T21:18:47.037" v="589" actId="164"/>
          <ac:spMkLst>
            <pc:docMk/>
            <pc:sldMk cId="1530955936" sldId="461"/>
            <ac:spMk id="132" creationId="{31642C76-5E80-405E-AA3B-E7FC5AAAD75E}"/>
          </ac:spMkLst>
        </pc:spChg>
        <pc:spChg chg="add mod">
          <ac:chgData name="Johan van den Muijsenberg" userId="7ee588bc23a73a37" providerId="LiveId" clId="{8234C5F0-B705-41A0-892A-FC671DCD99A4}" dt="2021-03-20T21:18:47.037" v="589" actId="164"/>
          <ac:spMkLst>
            <pc:docMk/>
            <pc:sldMk cId="1530955936" sldId="461"/>
            <ac:spMk id="133" creationId="{CD6C8A68-B663-4338-8EA6-273E29FE6E82}"/>
          </ac:spMkLst>
        </pc:spChg>
        <pc:spChg chg="add mod">
          <ac:chgData name="Johan van den Muijsenberg" userId="7ee588bc23a73a37" providerId="LiveId" clId="{8234C5F0-B705-41A0-892A-FC671DCD99A4}" dt="2021-03-20T21:18:47.037" v="589" actId="164"/>
          <ac:spMkLst>
            <pc:docMk/>
            <pc:sldMk cId="1530955936" sldId="461"/>
            <ac:spMk id="134" creationId="{9D507FAA-81FA-4E40-8AEC-97F6F92CC1DB}"/>
          </ac:spMkLst>
        </pc:spChg>
        <pc:spChg chg="add del mod">
          <ac:chgData name="Johan van den Muijsenberg" userId="7ee588bc23a73a37" providerId="LiveId" clId="{8234C5F0-B705-41A0-892A-FC671DCD99A4}" dt="2021-03-20T21:13:42.710" v="556" actId="478"/>
          <ac:spMkLst>
            <pc:docMk/>
            <pc:sldMk cId="1530955936" sldId="461"/>
            <ac:spMk id="140" creationId="{65D686BE-F656-4B16-B7F7-9F5EDBC13C0C}"/>
          </ac:spMkLst>
        </pc:spChg>
        <pc:spChg chg="add del mod">
          <ac:chgData name="Johan van den Muijsenberg" userId="7ee588bc23a73a37" providerId="LiveId" clId="{8234C5F0-B705-41A0-892A-FC671DCD99A4}" dt="2021-03-20T21:13:41.235" v="555" actId="478"/>
          <ac:spMkLst>
            <pc:docMk/>
            <pc:sldMk cId="1530955936" sldId="461"/>
            <ac:spMk id="141" creationId="{518E4495-6488-471C-A291-3A3EF4499D1A}"/>
          </ac:spMkLst>
        </pc:spChg>
        <pc:grpChg chg="add del mod">
          <ac:chgData name="Johan van den Muijsenberg" userId="7ee588bc23a73a37" providerId="LiveId" clId="{8234C5F0-B705-41A0-892A-FC671DCD99A4}" dt="2021-03-20T20:54:47.978" v="347" actId="165"/>
          <ac:grpSpMkLst>
            <pc:docMk/>
            <pc:sldMk cId="1530955936" sldId="461"/>
            <ac:grpSpMk id="32" creationId="{B5DEBEFF-F21B-44C6-AB63-DA40C82E42DF}"/>
          </ac:grpSpMkLst>
        </pc:grpChg>
        <pc:grpChg chg="add mod">
          <ac:chgData name="Johan van den Muijsenberg" userId="7ee588bc23a73a37" providerId="LiveId" clId="{8234C5F0-B705-41A0-892A-FC671DCD99A4}" dt="2021-03-20T21:18:47.037" v="589" actId="164"/>
          <ac:grpSpMkLst>
            <pc:docMk/>
            <pc:sldMk cId="1530955936" sldId="461"/>
            <ac:grpSpMk id="37" creationId="{9D15442E-25FC-45FE-B8C1-45D0911662C6}"/>
          </ac:grpSpMkLst>
        </pc:grpChg>
        <pc:grpChg chg="add mod">
          <ac:chgData name="Johan van den Muijsenberg" userId="7ee588bc23a73a37" providerId="LiveId" clId="{8234C5F0-B705-41A0-892A-FC671DCD99A4}" dt="2021-03-20T21:18:47.037" v="589" actId="164"/>
          <ac:grpSpMkLst>
            <pc:docMk/>
            <pc:sldMk cId="1530955936" sldId="461"/>
            <ac:grpSpMk id="38" creationId="{2EE7E01A-FD6F-46FE-86D9-B2981AC4AEC4}"/>
          </ac:grpSpMkLst>
        </pc:grpChg>
        <pc:grpChg chg="add mod">
          <ac:chgData name="Johan van den Muijsenberg" userId="7ee588bc23a73a37" providerId="LiveId" clId="{8234C5F0-B705-41A0-892A-FC671DCD99A4}" dt="2021-03-20T21:18:47.037" v="589" actId="164"/>
          <ac:grpSpMkLst>
            <pc:docMk/>
            <pc:sldMk cId="1530955936" sldId="461"/>
            <ac:grpSpMk id="47" creationId="{121AA27C-1E0A-4AA8-8032-884586D9D4D2}"/>
          </ac:grpSpMkLst>
        </pc:grpChg>
        <pc:grpChg chg="add mod">
          <ac:chgData name="Johan van den Muijsenberg" userId="7ee588bc23a73a37" providerId="LiveId" clId="{8234C5F0-B705-41A0-892A-FC671DCD99A4}" dt="2021-03-20T21:18:47.037" v="589" actId="164"/>
          <ac:grpSpMkLst>
            <pc:docMk/>
            <pc:sldMk cId="1530955936" sldId="461"/>
            <ac:grpSpMk id="56" creationId="{1D19CFCF-B8BB-4EAC-A2A7-C9798DC686E8}"/>
          </ac:grpSpMkLst>
        </pc:grpChg>
        <pc:grpChg chg="add mod">
          <ac:chgData name="Johan van den Muijsenberg" userId="7ee588bc23a73a37" providerId="LiveId" clId="{8234C5F0-B705-41A0-892A-FC671DCD99A4}" dt="2021-03-20T21:18:47.037" v="589" actId="164"/>
          <ac:grpSpMkLst>
            <pc:docMk/>
            <pc:sldMk cId="1530955936" sldId="461"/>
            <ac:grpSpMk id="65" creationId="{F3FA0D94-463F-4C69-A5D1-60744350E950}"/>
          </ac:grpSpMkLst>
        </pc:grpChg>
        <pc:grpChg chg="add mod">
          <ac:chgData name="Johan van den Muijsenberg" userId="7ee588bc23a73a37" providerId="LiveId" clId="{8234C5F0-B705-41A0-892A-FC671DCD99A4}" dt="2021-03-20T21:18:47.037" v="589" actId="164"/>
          <ac:grpSpMkLst>
            <pc:docMk/>
            <pc:sldMk cId="1530955936" sldId="461"/>
            <ac:grpSpMk id="74" creationId="{C5ED2732-EAAF-4A94-BB30-1433D3AB2193}"/>
          </ac:grpSpMkLst>
        </pc:grpChg>
        <pc:grpChg chg="add mod">
          <ac:chgData name="Johan van den Muijsenberg" userId="7ee588bc23a73a37" providerId="LiveId" clId="{8234C5F0-B705-41A0-892A-FC671DCD99A4}" dt="2021-03-20T21:18:47.037" v="589" actId="164"/>
          <ac:grpSpMkLst>
            <pc:docMk/>
            <pc:sldMk cId="1530955936" sldId="461"/>
            <ac:grpSpMk id="83" creationId="{0DBE919F-B3DB-41E7-A44F-8FF8CC273DEC}"/>
          </ac:grpSpMkLst>
        </pc:grpChg>
        <pc:grpChg chg="add mod">
          <ac:chgData name="Johan van den Muijsenberg" userId="7ee588bc23a73a37" providerId="LiveId" clId="{8234C5F0-B705-41A0-892A-FC671DCD99A4}" dt="2021-03-21T06:08:40.407" v="1266" actId="1076"/>
          <ac:grpSpMkLst>
            <pc:docMk/>
            <pc:sldMk cId="1530955936" sldId="461"/>
            <ac:grpSpMk id="142" creationId="{E379662A-2574-4D2C-A61F-15CCECC6D249}"/>
          </ac:grpSpMkLst>
        </pc:grpChg>
        <pc:picChg chg="del mod">
          <ac:chgData name="Johan van den Muijsenberg" userId="7ee588bc23a73a37" providerId="LiveId" clId="{8234C5F0-B705-41A0-892A-FC671DCD99A4}" dt="2021-03-20T21:05:53.289" v="460" actId="478"/>
          <ac:picMkLst>
            <pc:docMk/>
            <pc:sldMk cId="1530955936" sldId="461"/>
            <ac:picMk id="2" creationId="{726FC411-8693-4CBE-9F4A-09B3A766F316}"/>
          </ac:picMkLst>
        </pc:picChg>
        <pc:cxnChg chg="add mod topLvl">
          <ac:chgData name="Johan van den Muijsenberg" userId="7ee588bc23a73a37" providerId="LiveId" clId="{8234C5F0-B705-41A0-892A-FC671DCD99A4}" dt="2021-03-20T21:08:48.628" v="499" actId="692"/>
          <ac:cxnSpMkLst>
            <pc:docMk/>
            <pc:sldMk cId="1530955936" sldId="461"/>
            <ac:cxnSpMk id="4" creationId="{00648275-39C2-4185-BACA-62D5BD28723B}"/>
          </ac:cxnSpMkLst>
        </pc:cxnChg>
        <pc:cxnChg chg="add del mod topLvl">
          <ac:chgData name="Johan van den Muijsenberg" userId="7ee588bc23a73a37" providerId="LiveId" clId="{8234C5F0-B705-41A0-892A-FC671DCD99A4}" dt="2021-03-20T20:56:28.239" v="358" actId="478"/>
          <ac:cxnSpMkLst>
            <pc:docMk/>
            <pc:sldMk cId="1530955936" sldId="461"/>
            <ac:cxnSpMk id="7" creationId="{8EE62369-CDC1-4D21-B036-CBDA9D8949DA}"/>
          </ac:cxnSpMkLst>
        </pc:cxnChg>
        <pc:cxnChg chg="add mod topLvl">
          <ac:chgData name="Johan van den Muijsenberg" userId="7ee588bc23a73a37" providerId="LiveId" clId="{8234C5F0-B705-41A0-892A-FC671DCD99A4}" dt="2021-03-20T21:08:48.628" v="499" actId="692"/>
          <ac:cxnSpMkLst>
            <pc:docMk/>
            <pc:sldMk cId="1530955936" sldId="461"/>
            <ac:cxnSpMk id="9" creationId="{D626F233-216F-4C71-9CE7-48DB887D39BA}"/>
          </ac:cxnSpMkLst>
        </pc:cxnChg>
        <pc:cxnChg chg="add del mod">
          <ac:chgData name="Johan van den Muijsenberg" userId="7ee588bc23a73a37" providerId="LiveId" clId="{8234C5F0-B705-41A0-892A-FC671DCD99A4}" dt="2021-03-20T20:53:28.433" v="333" actId="478"/>
          <ac:cxnSpMkLst>
            <pc:docMk/>
            <pc:sldMk cId="1530955936" sldId="461"/>
            <ac:cxnSpMk id="12" creationId="{DE3103D5-78F6-477D-9A86-8DC7861C1344}"/>
          </ac:cxnSpMkLst>
        </pc:cxnChg>
        <pc:cxnChg chg="add mod topLvl">
          <ac:chgData name="Johan van den Muijsenberg" userId="7ee588bc23a73a37" providerId="LiveId" clId="{8234C5F0-B705-41A0-892A-FC671DCD99A4}" dt="2021-03-20T21:08:48.628" v="499" actId="692"/>
          <ac:cxnSpMkLst>
            <pc:docMk/>
            <pc:sldMk cId="1530955936" sldId="461"/>
            <ac:cxnSpMk id="13" creationId="{D75E6979-CAC0-4E79-9A41-27303D72EFCA}"/>
          </ac:cxnSpMkLst>
        </pc:cxnChg>
        <pc:cxnChg chg="add mod topLvl">
          <ac:chgData name="Johan van den Muijsenberg" userId="7ee588bc23a73a37" providerId="LiveId" clId="{8234C5F0-B705-41A0-892A-FC671DCD99A4}" dt="2021-03-20T21:08:48.628" v="499" actId="692"/>
          <ac:cxnSpMkLst>
            <pc:docMk/>
            <pc:sldMk cId="1530955936" sldId="461"/>
            <ac:cxnSpMk id="14" creationId="{16D39532-5371-48CD-8952-EF9E314CF297}"/>
          </ac:cxnSpMkLst>
        </pc:cxnChg>
        <pc:cxnChg chg="add mod topLvl">
          <ac:chgData name="Johan van den Muijsenberg" userId="7ee588bc23a73a37" providerId="LiveId" clId="{8234C5F0-B705-41A0-892A-FC671DCD99A4}" dt="2021-03-20T21:08:48.628" v="499" actId="692"/>
          <ac:cxnSpMkLst>
            <pc:docMk/>
            <pc:sldMk cId="1530955936" sldId="461"/>
            <ac:cxnSpMk id="27" creationId="{56CF1ACE-DB75-4F55-9688-72EFEB37F6C0}"/>
          </ac:cxnSpMkLst>
        </pc:cxnChg>
        <pc:cxnChg chg="add mod">
          <ac:chgData name="Johan van den Muijsenberg" userId="7ee588bc23a73a37" providerId="LiveId" clId="{8234C5F0-B705-41A0-892A-FC671DCD99A4}" dt="2021-03-20T21:08:48.628" v="499" actId="692"/>
          <ac:cxnSpMkLst>
            <pc:docMk/>
            <pc:sldMk cId="1530955936" sldId="461"/>
            <ac:cxnSpMk id="34" creationId="{74010ADA-5BB7-498A-8E33-2FD0AF0562A4}"/>
          </ac:cxnSpMkLst>
        </pc:cxnChg>
        <pc:cxnChg chg="mod">
          <ac:chgData name="Johan van den Muijsenberg" userId="7ee588bc23a73a37" providerId="LiveId" clId="{8234C5F0-B705-41A0-892A-FC671DCD99A4}" dt="2021-03-20T21:08:48.628" v="499" actId="692"/>
          <ac:cxnSpMkLst>
            <pc:docMk/>
            <pc:sldMk cId="1530955936" sldId="461"/>
            <ac:cxnSpMk id="39" creationId="{19188BF0-B065-44B1-AA9F-8C4503744C1E}"/>
          </ac:cxnSpMkLst>
        </pc:cxnChg>
        <pc:cxnChg chg="mod">
          <ac:chgData name="Johan van den Muijsenberg" userId="7ee588bc23a73a37" providerId="LiveId" clId="{8234C5F0-B705-41A0-892A-FC671DCD99A4}" dt="2021-03-20T21:08:48.628" v="499" actId="692"/>
          <ac:cxnSpMkLst>
            <pc:docMk/>
            <pc:sldMk cId="1530955936" sldId="461"/>
            <ac:cxnSpMk id="42" creationId="{54C63C4D-02E6-479C-B7A5-9AD5389C1BB4}"/>
          </ac:cxnSpMkLst>
        </pc:cxnChg>
        <pc:cxnChg chg="mod">
          <ac:chgData name="Johan van den Muijsenberg" userId="7ee588bc23a73a37" providerId="LiveId" clId="{8234C5F0-B705-41A0-892A-FC671DCD99A4}" dt="2021-03-20T21:08:48.628" v="499" actId="692"/>
          <ac:cxnSpMkLst>
            <pc:docMk/>
            <pc:sldMk cId="1530955936" sldId="461"/>
            <ac:cxnSpMk id="43" creationId="{067827F2-61EB-4B20-881C-07434B6B05EE}"/>
          </ac:cxnSpMkLst>
        </pc:cxnChg>
        <pc:cxnChg chg="mod">
          <ac:chgData name="Johan van den Muijsenberg" userId="7ee588bc23a73a37" providerId="LiveId" clId="{8234C5F0-B705-41A0-892A-FC671DCD99A4}" dt="2021-03-20T21:08:48.628" v="499" actId="692"/>
          <ac:cxnSpMkLst>
            <pc:docMk/>
            <pc:sldMk cId="1530955936" sldId="461"/>
            <ac:cxnSpMk id="44" creationId="{CD441BAE-B2FF-497A-B7EC-85A622C4C352}"/>
          </ac:cxnSpMkLst>
        </pc:cxnChg>
        <pc:cxnChg chg="mod">
          <ac:chgData name="Johan van den Muijsenberg" userId="7ee588bc23a73a37" providerId="LiveId" clId="{8234C5F0-B705-41A0-892A-FC671DCD99A4}" dt="2021-03-20T21:08:48.628" v="499" actId="692"/>
          <ac:cxnSpMkLst>
            <pc:docMk/>
            <pc:sldMk cId="1530955936" sldId="461"/>
            <ac:cxnSpMk id="45" creationId="{3B9A3F87-E61F-46EC-9B9E-DD672D563382}"/>
          </ac:cxnSpMkLst>
        </pc:cxnChg>
        <pc:cxnChg chg="mod">
          <ac:chgData name="Johan van den Muijsenberg" userId="7ee588bc23a73a37" providerId="LiveId" clId="{8234C5F0-B705-41A0-892A-FC671DCD99A4}" dt="2021-03-20T21:08:48.628" v="499" actId="692"/>
          <ac:cxnSpMkLst>
            <pc:docMk/>
            <pc:sldMk cId="1530955936" sldId="461"/>
            <ac:cxnSpMk id="46" creationId="{2B78CE5B-181C-4829-A32C-C503B6A8D431}"/>
          </ac:cxnSpMkLst>
        </pc:cxnChg>
        <pc:cxnChg chg="mod">
          <ac:chgData name="Johan van den Muijsenberg" userId="7ee588bc23a73a37" providerId="LiveId" clId="{8234C5F0-B705-41A0-892A-FC671DCD99A4}" dt="2021-03-20T21:08:48.628" v="499" actId="692"/>
          <ac:cxnSpMkLst>
            <pc:docMk/>
            <pc:sldMk cId="1530955936" sldId="461"/>
            <ac:cxnSpMk id="48" creationId="{FDDA1B24-9A5A-4EB8-B852-8101142BAA1B}"/>
          </ac:cxnSpMkLst>
        </pc:cxnChg>
        <pc:cxnChg chg="mod">
          <ac:chgData name="Johan van den Muijsenberg" userId="7ee588bc23a73a37" providerId="LiveId" clId="{8234C5F0-B705-41A0-892A-FC671DCD99A4}" dt="2021-03-20T21:08:48.628" v="499" actId="692"/>
          <ac:cxnSpMkLst>
            <pc:docMk/>
            <pc:sldMk cId="1530955936" sldId="461"/>
            <ac:cxnSpMk id="51" creationId="{EAED2B3B-3278-4E7F-BE64-0E9C0DC1E6EE}"/>
          </ac:cxnSpMkLst>
        </pc:cxnChg>
        <pc:cxnChg chg="mod">
          <ac:chgData name="Johan van den Muijsenberg" userId="7ee588bc23a73a37" providerId="LiveId" clId="{8234C5F0-B705-41A0-892A-FC671DCD99A4}" dt="2021-03-20T21:08:48.628" v="499" actId="692"/>
          <ac:cxnSpMkLst>
            <pc:docMk/>
            <pc:sldMk cId="1530955936" sldId="461"/>
            <ac:cxnSpMk id="52" creationId="{34EE69BD-7494-4021-B59F-A0F10DC7ABFE}"/>
          </ac:cxnSpMkLst>
        </pc:cxnChg>
        <pc:cxnChg chg="mod">
          <ac:chgData name="Johan van den Muijsenberg" userId="7ee588bc23a73a37" providerId="LiveId" clId="{8234C5F0-B705-41A0-892A-FC671DCD99A4}" dt="2021-03-20T21:08:48.628" v="499" actId="692"/>
          <ac:cxnSpMkLst>
            <pc:docMk/>
            <pc:sldMk cId="1530955936" sldId="461"/>
            <ac:cxnSpMk id="53" creationId="{D93F7AEB-E434-4185-8052-613026B07E23}"/>
          </ac:cxnSpMkLst>
        </pc:cxnChg>
        <pc:cxnChg chg="mod">
          <ac:chgData name="Johan van den Muijsenberg" userId="7ee588bc23a73a37" providerId="LiveId" clId="{8234C5F0-B705-41A0-892A-FC671DCD99A4}" dt="2021-03-20T21:08:48.628" v="499" actId="692"/>
          <ac:cxnSpMkLst>
            <pc:docMk/>
            <pc:sldMk cId="1530955936" sldId="461"/>
            <ac:cxnSpMk id="54" creationId="{3756B1EA-807B-4B7D-97AD-0D8E17D32D56}"/>
          </ac:cxnSpMkLst>
        </pc:cxnChg>
        <pc:cxnChg chg="mod">
          <ac:chgData name="Johan van den Muijsenberg" userId="7ee588bc23a73a37" providerId="LiveId" clId="{8234C5F0-B705-41A0-892A-FC671DCD99A4}" dt="2021-03-20T21:08:48.628" v="499" actId="692"/>
          <ac:cxnSpMkLst>
            <pc:docMk/>
            <pc:sldMk cId="1530955936" sldId="461"/>
            <ac:cxnSpMk id="55" creationId="{72D2081D-5AF8-4181-B7EF-C01CC733DBDE}"/>
          </ac:cxnSpMkLst>
        </pc:cxnChg>
        <pc:cxnChg chg="mod">
          <ac:chgData name="Johan van den Muijsenberg" userId="7ee588bc23a73a37" providerId="LiveId" clId="{8234C5F0-B705-41A0-892A-FC671DCD99A4}" dt="2021-03-20T21:08:48.628" v="499" actId="692"/>
          <ac:cxnSpMkLst>
            <pc:docMk/>
            <pc:sldMk cId="1530955936" sldId="461"/>
            <ac:cxnSpMk id="57" creationId="{EAB58C48-D70B-4383-9C7A-E4DA789E01FD}"/>
          </ac:cxnSpMkLst>
        </pc:cxnChg>
        <pc:cxnChg chg="mod">
          <ac:chgData name="Johan van den Muijsenberg" userId="7ee588bc23a73a37" providerId="LiveId" clId="{8234C5F0-B705-41A0-892A-FC671DCD99A4}" dt="2021-03-20T21:08:48.628" v="499" actId="692"/>
          <ac:cxnSpMkLst>
            <pc:docMk/>
            <pc:sldMk cId="1530955936" sldId="461"/>
            <ac:cxnSpMk id="60" creationId="{0848431C-60FB-48D7-9874-E1AF8ADA3FFB}"/>
          </ac:cxnSpMkLst>
        </pc:cxnChg>
        <pc:cxnChg chg="mod">
          <ac:chgData name="Johan van den Muijsenberg" userId="7ee588bc23a73a37" providerId="LiveId" clId="{8234C5F0-B705-41A0-892A-FC671DCD99A4}" dt="2021-03-20T21:08:48.628" v="499" actId="692"/>
          <ac:cxnSpMkLst>
            <pc:docMk/>
            <pc:sldMk cId="1530955936" sldId="461"/>
            <ac:cxnSpMk id="61" creationId="{FE5170E6-C48A-48B2-8CB6-7A5CE022DB01}"/>
          </ac:cxnSpMkLst>
        </pc:cxnChg>
        <pc:cxnChg chg="mod">
          <ac:chgData name="Johan van den Muijsenberg" userId="7ee588bc23a73a37" providerId="LiveId" clId="{8234C5F0-B705-41A0-892A-FC671DCD99A4}" dt="2021-03-20T21:08:48.628" v="499" actId="692"/>
          <ac:cxnSpMkLst>
            <pc:docMk/>
            <pc:sldMk cId="1530955936" sldId="461"/>
            <ac:cxnSpMk id="62" creationId="{8217D348-9076-4DAA-A3D8-C115CC363608}"/>
          </ac:cxnSpMkLst>
        </pc:cxnChg>
        <pc:cxnChg chg="mod">
          <ac:chgData name="Johan van den Muijsenberg" userId="7ee588bc23a73a37" providerId="LiveId" clId="{8234C5F0-B705-41A0-892A-FC671DCD99A4}" dt="2021-03-20T21:08:48.628" v="499" actId="692"/>
          <ac:cxnSpMkLst>
            <pc:docMk/>
            <pc:sldMk cId="1530955936" sldId="461"/>
            <ac:cxnSpMk id="63" creationId="{4841E37D-3A7E-46BE-B553-50B75E53BC31}"/>
          </ac:cxnSpMkLst>
        </pc:cxnChg>
        <pc:cxnChg chg="mod">
          <ac:chgData name="Johan van den Muijsenberg" userId="7ee588bc23a73a37" providerId="LiveId" clId="{8234C5F0-B705-41A0-892A-FC671DCD99A4}" dt="2021-03-20T21:08:48.628" v="499" actId="692"/>
          <ac:cxnSpMkLst>
            <pc:docMk/>
            <pc:sldMk cId="1530955936" sldId="461"/>
            <ac:cxnSpMk id="64" creationId="{FDCA3270-9ECC-4F6B-994D-CA72ABE42948}"/>
          </ac:cxnSpMkLst>
        </pc:cxnChg>
        <pc:cxnChg chg="mod">
          <ac:chgData name="Johan van den Muijsenberg" userId="7ee588bc23a73a37" providerId="LiveId" clId="{8234C5F0-B705-41A0-892A-FC671DCD99A4}" dt="2021-03-20T21:08:48.628" v="499" actId="692"/>
          <ac:cxnSpMkLst>
            <pc:docMk/>
            <pc:sldMk cId="1530955936" sldId="461"/>
            <ac:cxnSpMk id="66" creationId="{6E29A62C-1D9F-4FBF-B1AA-ED10F0FF503E}"/>
          </ac:cxnSpMkLst>
        </pc:cxnChg>
        <pc:cxnChg chg="mod">
          <ac:chgData name="Johan van den Muijsenberg" userId="7ee588bc23a73a37" providerId="LiveId" clId="{8234C5F0-B705-41A0-892A-FC671DCD99A4}" dt="2021-03-20T21:08:48.628" v="499" actId="692"/>
          <ac:cxnSpMkLst>
            <pc:docMk/>
            <pc:sldMk cId="1530955936" sldId="461"/>
            <ac:cxnSpMk id="69" creationId="{795FC37B-F602-4409-84DB-BE929E9DB0BB}"/>
          </ac:cxnSpMkLst>
        </pc:cxnChg>
        <pc:cxnChg chg="mod">
          <ac:chgData name="Johan van den Muijsenberg" userId="7ee588bc23a73a37" providerId="LiveId" clId="{8234C5F0-B705-41A0-892A-FC671DCD99A4}" dt="2021-03-20T21:08:48.628" v="499" actId="692"/>
          <ac:cxnSpMkLst>
            <pc:docMk/>
            <pc:sldMk cId="1530955936" sldId="461"/>
            <ac:cxnSpMk id="70" creationId="{284A04C4-DC37-4AE9-8498-1814F17FF01D}"/>
          </ac:cxnSpMkLst>
        </pc:cxnChg>
        <pc:cxnChg chg="mod">
          <ac:chgData name="Johan van den Muijsenberg" userId="7ee588bc23a73a37" providerId="LiveId" clId="{8234C5F0-B705-41A0-892A-FC671DCD99A4}" dt="2021-03-20T21:08:48.628" v="499" actId="692"/>
          <ac:cxnSpMkLst>
            <pc:docMk/>
            <pc:sldMk cId="1530955936" sldId="461"/>
            <ac:cxnSpMk id="71" creationId="{39A68F45-551C-4E07-ADC5-26E65A8DAB2C}"/>
          </ac:cxnSpMkLst>
        </pc:cxnChg>
        <pc:cxnChg chg="mod">
          <ac:chgData name="Johan van den Muijsenberg" userId="7ee588bc23a73a37" providerId="LiveId" clId="{8234C5F0-B705-41A0-892A-FC671DCD99A4}" dt="2021-03-20T21:08:48.628" v="499" actId="692"/>
          <ac:cxnSpMkLst>
            <pc:docMk/>
            <pc:sldMk cId="1530955936" sldId="461"/>
            <ac:cxnSpMk id="72" creationId="{3CD5D045-559D-4D04-A7ED-8BB62EC9D946}"/>
          </ac:cxnSpMkLst>
        </pc:cxnChg>
        <pc:cxnChg chg="mod">
          <ac:chgData name="Johan van den Muijsenberg" userId="7ee588bc23a73a37" providerId="LiveId" clId="{8234C5F0-B705-41A0-892A-FC671DCD99A4}" dt="2021-03-20T21:08:48.628" v="499" actId="692"/>
          <ac:cxnSpMkLst>
            <pc:docMk/>
            <pc:sldMk cId="1530955936" sldId="461"/>
            <ac:cxnSpMk id="73" creationId="{8635E5BD-768E-4A45-9917-D02E562623D7}"/>
          </ac:cxnSpMkLst>
        </pc:cxnChg>
        <pc:cxnChg chg="mod">
          <ac:chgData name="Johan van den Muijsenberg" userId="7ee588bc23a73a37" providerId="LiveId" clId="{8234C5F0-B705-41A0-892A-FC671DCD99A4}" dt="2021-03-20T21:08:48.628" v="499" actId="692"/>
          <ac:cxnSpMkLst>
            <pc:docMk/>
            <pc:sldMk cId="1530955936" sldId="461"/>
            <ac:cxnSpMk id="75" creationId="{E54ED1C9-749E-454C-989E-A652BB4C566D}"/>
          </ac:cxnSpMkLst>
        </pc:cxnChg>
        <pc:cxnChg chg="mod">
          <ac:chgData name="Johan van den Muijsenberg" userId="7ee588bc23a73a37" providerId="LiveId" clId="{8234C5F0-B705-41A0-892A-FC671DCD99A4}" dt="2021-03-20T21:08:48.628" v="499" actId="692"/>
          <ac:cxnSpMkLst>
            <pc:docMk/>
            <pc:sldMk cId="1530955936" sldId="461"/>
            <ac:cxnSpMk id="78" creationId="{C5B7BAB0-5AFE-440B-A162-D70B1DF1D79D}"/>
          </ac:cxnSpMkLst>
        </pc:cxnChg>
        <pc:cxnChg chg="mod">
          <ac:chgData name="Johan van den Muijsenberg" userId="7ee588bc23a73a37" providerId="LiveId" clId="{8234C5F0-B705-41A0-892A-FC671DCD99A4}" dt="2021-03-20T21:08:48.628" v="499" actId="692"/>
          <ac:cxnSpMkLst>
            <pc:docMk/>
            <pc:sldMk cId="1530955936" sldId="461"/>
            <ac:cxnSpMk id="79" creationId="{82233342-7551-4F3F-B041-5313F10AD33F}"/>
          </ac:cxnSpMkLst>
        </pc:cxnChg>
        <pc:cxnChg chg="mod">
          <ac:chgData name="Johan van den Muijsenberg" userId="7ee588bc23a73a37" providerId="LiveId" clId="{8234C5F0-B705-41A0-892A-FC671DCD99A4}" dt="2021-03-20T21:08:48.628" v="499" actId="692"/>
          <ac:cxnSpMkLst>
            <pc:docMk/>
            <pc:sldMk cId="1530955936" sldId="461"/>
            <ac:cxnSpMk id="80" creationId="{EB933A86-1E05-4D5A-96AD-289B7D347C75}"/>
          </ac:cxnSpMkLst>
        </pc:cxnChg>
        <pc:cxnChg chg="mod">
          <ac:chgData name="Johan van den Muijsenberg" userId="7ee588bc23a73a37" providerId="LiveId" clId="{8234C5F0-B705-41A0-892A-FC671DCD99A4}" dt="2021-03-20T21:08:48.628" v="499" actId="692"/>
          <ac:cxnSpMkLst>
            <pc:docMk/>
            <pc:sldMk cId="1530955936" sldId="461"/>
            <ac:cxnSpMk id="81" creationId="{13AED10F-0828-4FB5-8060-DFC70F636752}"/>
          </ac:cxnSpMkLst>
        </pc:cxnChg>
        <pc:cxnChg chg="mod">
          <ac:chgData name="Johan van den Muijsenberg" userId="7ee588bc23a73a37" providerId="LiveId" clId="{8234C5F0-B705-41A0-892A-FC671DCD99A4}" dt="2021-03-20T21:08:48.628" v="499" actId="692"/>
          <ac:cxnSpMkLst>
            <pc:docMk/>
            <pc:sldMk cId="1530955936" sldId="461"/>
            <ac:cxnSpMk id="82" creationId="{D19EBA16-E943-4771-9479-5389AF14C7D9}"/>
          </ac:cxnSpMkLst>
        </pc:cxnChg>
        <pc:cxnChg chg="mod">
          <ac:chgData name="Johan van den Muijsenberg" userId="7ee588bc23a73a37" providerId="LiveId" clId="{8234C5F0-B705-41A0-892A-FC671DCD99A4}" dt="2021-03-20T21:08:48.628" v="499" actId="692"/>
          <ac:cxnSpMkLst>
            <pc:docMk/>
            <pc:sldMk cId="1530955936" sldId="461"/>
            <ac:cxnSpMk id="84" creationId="{C016A442-68AB-4C2C-B4DD-52766D6366D1}"/>
          </ac:cxnSpMkLst>
        </pc:cxnChg>
        <pc:cxnChg chg="mod">
          <ac:chgData name="Johan van den Muijsenberg" userId="7ee588bc23a73a37" providerId="LiveId" clId="{8234C5F0-B705-41A0-892A-FC671DCD99A4}" dt="2021-03-20T21:08:48.628" v="499" actId="692"/>
          <ac:cxnSpMkLst>
            <pc:docMk/>
            <pc:sldMk cId="1530955936" sldId="461"/>
            <ac:cxnSpMk id="87" creationId="{9F75D5B3-F6D7-4475-9760-89AFDE544EF9}"/>
          </ac:cxnSpMkLst>
        </pc:cxnChg>
        <pc:cxnChg chg="mod">
          <ac:chgData name="Johan van den Muijsenberg" userId="7ee588bc23a73a37" providerId="LiveId" clId="{8234C5F0-B705-41A0-892A-FC671DCD99A4}" dt="2021-03-20T21:08:48.628" v="499" actId="692"/>
          <ac:cxnSpMkLst>
            <pc:docMk/>
            <pc:sldMk cId="1530955936" sldId="461"/>
            <ac:cxnSpMk id="88" creationId="{C271BA4F-C4BF-448F-8561-61A9C402974F}"/>
          </ac:cxnSpMkLst>
        </pc:cxnChg>
        <pc:cxnChg chg="mod">
          <ac:chgData name="Johan van den Muijsenberg" userId="7ee588bc23a73a37" providerId="LiveId" clId="{8234C5F0-B705-41A0-892A-FC671DCD99A4}" dt="2021-03-20T21:08:48.628" v="499" actId="692"/>
          <ac:cxnSpMkLst>
            <pc:docMk/>
            <pc:sldMk cId="1530955936" sldId="461"/>
            <ac:cxnSpMk id="89" creationId="{173EE0F6-4174-4FC5-BC39-C59C84F715B0}"/>
          </ac:cxnSpMkLst>
        </pc:cxnChg>
        <pc:cxnChg chg="mod">
          <ac:chgData name="Johan van den Muijsenberg" userId="7ee588bc23a73a37" providerId="LiveId" clId="{8234C5F0-B705-41A0-892A-FC671DCD99A4}" dt="2021-03-20T21:08:48.628" v="499" actId="692"/>
          <ac:cxnSpMkLst>
            <pc:docMk/>
            <pc:sldMk cId="1530955936" sldId="461"/>
            <ac:cxnSpMk id="90" creationId="{DCC33CA4-92DB-41AF-97D6-EE07AF5EC746}"/>
          </ac:cxnSpMkLst>
        </pc:cxnChg>
        <pc:cxnChg chg="mod">
          <ac:chgData name="Johan van den Muijsenberg" userId="7ee588bc23a73a37" providerId="LiveId" clId="{8234C5F0-B705-41A0-892A-FC671DCD99A4}" dt="2021-03-20T21:08:48.628" v="499" actId="692"/>
          <ac:cxnSpMkLst>
            <pc:docMk/>
            <pc:sldMk cId="1530955936" sldId="461"/>
            <ac:cxnSpMk id="91" creationId="{0E345253-771D-4CA5-934C-19D45CD85B6B}"/>
          </ac:cxnSpMkLst>
        </pc:cxnChg>
        <pc:cxnChg chg="add mod">
          <ac:chgData name="Johan van den Muijsenberg" userId="7ee588bc23a73a37" providerId="LiveId" clId="{8234C5F0-B705-41A0-892A-FC671DCD99A4}" dt="2021-03-20T21:18:47.037" v="589" actId="164"/>
          <ac:cxnSpMkLst>
            <pc:docMk/>
            <pc:sldMk cId="1530955936" sldId="461"/>
            <ac:cxnSpMk id="93" creationId="{85EE32AF-9185-4509-9389-4C2BC1EAEF72}"/>
          </ac:cxnSpMkLst>
        </pc:cxnChg>
        <pc:cxnChg chg="add mod">
          <ac:chgData name="Johan van den Muijsenberg" userId="7ee588bc23a73a37" providerId="LiveId" clId="{8234C5F0-B705-41A0-892A-FC671DCD99A4}" dt="2021-03-20T21:18:47.037" v="589" actId="164"/>
          <ac:cxnSpMkLst>
            <pc:docMk/>
            <pc:sldMk cId="1530955936" sldId="461"/>
            <ac:cxnSpMk id="95" creationId="{D9CD585C-56A1-4D8B-BC02-DF8B6817735E}"/>
          </ac:cxnSpMkLst>
        </pc:cxnChg>
        <pc:cxnChg chg="add mod">
          <ac:chgData name="Johan van den Muijsenberg" userId="7ee588bc23a73a37" providerId="LiveId" clId="{8234C5F0-B705-41A0-892A-FC671DCD99A4}" dt="2021-03-20T21:18:47.037" v="589" actId="164"/>
          <ac:cxnSpMkLst>
            <pc:docMk/>
            <pc:sldMk cId="1530955936" sldId="461"/>
            <ac:cxnSpMk id="98" creationId="{E2B19769-93D6-4BEA-B332-55F21F7F82CF}"/>
          </ac:cxnSpMkLst>
        </pc:cxnChg>
        <pc:cxnChg chg="add mod">
          <ac:chgData name="Johan van den Muijsenberg" userId="7ee588bc23a73a37" providerId="LiveId" clId="{8234C5F0-B705-41A0-892A-FC671DCD99A4}" dt="2021-03-20T21:18:47.037" v="589" actId="164"/>
          <ac:cxnSpMkLst>
            <pc:docMk/>
            <pc:sldMk cId="1530955936" sldId="461"/>
            <ac:cxnSpMk id="100" creationId="{919FC71E-0008-4783-8C76-C822A3C4AEC2}"/>
          </ac:cxnSpMkLst>
        </pc:cxnChg>
        <pc:cxnChg chg="add mod">
          <ac:chgData name="Johan van den Muijsenberg" userId="7ee588bc23a73a37" providerId="LiveId" clId="{8234C5F0-B705-41A0-892A-FC671DCD99A4}" dt="2021-03-20T21:18:47.037" v="589" actId="164"/>
          <ac:cxnSpMkLst>
            <pc:docMk/>
            <pc:sldMk cId="1530955936" sldId="461"/>
            <ac:cxnSpMk id="102" creationId="{F7ED8259-8F41-419B-B7CC-80A00C5C0A4E}"/>
          </ac:cxnSpMkLst>
        </pc:cxnChg>
        <pc:cxnChg chg="add mod">
          <ac:chgData name="Johan van den Muijsenberg" userId="7ee588bc23a73a37" providerId="LiveId" clId="{8234C5F0-B705-41A0-892A-FC671DCD99A4}" dt="2021-03-20T21:18:47.037" v="589" actId="164"/>
          <ac:cxnSpMkLst>
            <pc:docMk/>
            <pc:sldMk cId="1530955936" sldId="461"/>
            <ac:cxnSpMk id="114" creationId="{635567D0-5A97-4CB1-8BB8-86356594466F}"/>
          </ac:cxnSpMkLst>
        </pc:cxnChg>
        <pc:cxnChg chg="add del mod">
          <ac:chgData name="Johan van den Muijsenberg" userId="7ee588bc23a73a37" providerId="LiveId" clId="{8234C5F0-B705-41A0-892A-FC671DCD99A4}" dt="2021-03-20T21:13:49.060" v="559" actId="478"/>
          <ac:cxnSpMkLst>
            <pc:docMk/>
            <pc:sldMk cId="1530955936" sldId="461"/>
            <ac:cxnSpMk id="115" creationId="{0CC2DC6E-B1CE-433D-BE14-7EEA6E418B95}"/>
          </ac:cxnSpMkLst>
        </pc:cxnChg>
        <pc:cxnChg chg="add del mod">
          <ac:chgData name="Johan van den Muijsenberg" userId="7ee588bc23a73a37" providerId="LiveId" clId="{8234C5F0-B705-41A0-892A-FC671DCD99A4}" dt="2021-03-20T21:13:47.205" v="558" actId="478"/>
          <ac:cxnSpMkLst>
            <pc:docMk/>
            <pc:sldMk cId="1530955936" sldId="461"/>
            <ac:cxnSpMk id="118" creationId="{217291AA-2133-4092-A9D7-D43CFC5CAC07}"/>
          </ac:cxnSpMkLst>
        </pc:cxnChg>
        <pc:cxnChg chg="add del">
          <ac:chgData name="Johan van den Muijsenberg" userId="7ee588bc23a73a37" providerId="LiveId" clId="{8234C5F0-B705-41A0-892A-FC671DCD99A4}" dt="2021-03-20T21:04:30.069" v="451" actId="11529"/>
          <ac:cxnSpMkLst>
            <pc:docMk/>
            <pc:sldMk cId="1530955936" sldId="461"/>
            <ac:cxnSpMk id="124" creationId="{DE8C1013-5CE0-4B10-B03B-6FD88CEAAC0D}"/>
          </ac:cxnSpMkLst>
        </pc:cxnChg>
        <pc:cxnChg chg="add del mod">
          <ac:chgData name="Johan van den Muijsenberg" userId="7ee588bc23a73a37" providerId="LiveId" clId="{8234C5F0-B705-41A0-892A-FC671DCD99A4}" dt="2021-03-20T21:13:44.930" v="557" actId="478"/>
          <ac:cxnSpMkLst>
            <pc:docMk/>
            <pc:sldMk cId="1530955936" sldId="461"/>
            <ac:cxnSpMk id="126" creationId="{2EDF6E40-1086-4FC6-8FD8-CE4D77EF860A}"/>
          </ac:cxnSpMkLst>
        </pc:cxnChg>
      </pc:sldChg>
      <pc:sldChg chg="modSp del ord">
        <pc:chgData name="Johan van den Muijsenberg" userId="7ee588bc23a73a37" providerId="LiveId" clId="{8234C5F0-B705-41A0-892A-FC671DCD99A4}" dt="2021-03-21T12:36:03.167" v="11060" actId="47"/>
        <pc:sldMkLst>
          <pc:docMk/>
          <pc:sldMk cId="2688087228" sldId="463"/>
        </pc:sldMkLst>
        <pc:spChg chg="mod">
          <ac:chgData name="Johan van den Muijsenberg" userId="7ee588bc23a73a37" providerId="LiveId" clId="{8234C5F0-B705-41A0-892A-FC671DCD99A4}" dt="2021-03-21T08:49:58.843" v="2003" actId="207"/>
          <ac:spMkLst>
            <pc:docMk/>
            <pc:sldMk cId="2688087228" sldId="463"/>
            <ac:spMk id="3" creationId="{93C38900-5E73-4107-A4A0-3629F546B960}"/>
          </ac:spMkLst>
        </pc:spChg>
      </pc:sldChg>
      <pc:sldChg chg="addSp delSp modSp del mod ord">
        <pc:chgData name="Johan van den Muijsenberg" userId="7ee588bc23a73a37" providerId="LiveId" clId="{8234C5F0-B705-41A0-892A-FC671DCD99A4}" dt="2021-03-21T11:59:07.123" v="8163" actId="47"/>
        <pc:sldMkLst>
          <pc:docMk/>
          <pc:sldMk cId="2451951714" sldId="464"/>
        </pc:sldMkLst>
        <pc:spChg chg="del">
          <ac:chgData name="Johan van den Muijsenberg" userId="7ee588bc23a73a37" providerId="LiveId" clId="{8234C5F0-B705-41A0-892A-FC671DCD99A4}" dt="2021-03-20T20:43:01.718" v="250" actId="478"/>
          <ac:spMkLst>
            <pc:docMk/>
            <pc:sldMk cId="2451951714" sldId="464"/>
            <ac:spMk id="2" creationId="{7C552811-BF45-48AD-8AAC-3F1411A978AD}"/>
          </ac:spMkLst>
        </pc:spChg>
        <pc:spChg chg="del">
          <ac:chgData name="Johan van den Muijsenberg" userId="7ee588bc23a73a37" providerId="LiveId" clId="{8234C5F0-B705-41A0-892A-FC671DCD99A4}" dt="2021-03-20T20:43:03.398" v="251" actId="478"/>
          <ac:spMkLst>
            <pc:docMk/>
            <pc:sldMk cId="2451951714" sldId="464"/>
            <ac:spMk id="3" creationId="{93C38900-5E73-4107-A4A0-3629F546B960}"/>
          </ac:spMkLst>
        </pc:spChg>
        <pc:spChg chg="add del mod">
          <ac:chgData name="Johan van den Muijsenberg" userId="7ee588bc23a73a37" providerId="LiveId" clId="{8234C5F0-B705-41A0-892A-FC671DCD99A4}" dt="2021-03-20T20:43:05.936" v="252" actId="478"/>
          <ac:spMkLst>
            <pc:docMk/>
            <pc:sldMk cId="2451951714" sldId="464"/>
            <ac:spMk id="5" creationId="{EBD58E08-1C05-4ABD-A131-198C2FBED9CE}"/>
          </ac:spMkLst>
        </pc:spChg>
        <pc:spChg chg="add del mod">
          <ac:chgData name="Johan van den Muijsenberg" userId="7ee588bc23a73a37" providerId="LiveId" clId="{8234C5F0-B705-41A0-892A-FC671DCD99A4}" dt="2021-03-20T20:44:30.015" v="275" actId="478"/>
          <ac:spMkLst>
            <pc:docMk/>
            <pc:sldMk cId="2451951714" sldId="464"/>
            <ac:spMk id="6" creationId="{9555190D-6417-42CF-9DED-7CE4FB5133D2}"/>
          </ac:spMkLst>
        </pc:spChg>
        <pc:spChg chg="add del mod">
          <ac:chgData name="Johan van den Muijsenberg" userId="7ee588bc23a73a37" providerId="LiveId" clId="{8234C5F0-B705-41A0-892A-FC671DCD99A4}" dt="2021-03-20T20:44:30.845" v="276" actId="478"/>
          <ac:spMkLst>
            <pc:docMk/>
            <pc:sldMk cId="2451951714" sldId="464"/>
            <ac:spMk id="7" creationId="{1F2AF0B6-3F53-480A-AEE9-D8661AB83D4A}"/>
          </ac:spMkLst>
        </pc:spChg>
        <pc:graphicFrameChg chg="add del mod">
          <ac:chgData name="Johan van den Muijsenberg" userId="7ee588bc23a73a37" providerId="LiveId" clId="{8234C5F0-B705-41A0-892A-FC671DCD99A4}" dt="2021-03-20T20:44:28.583" v="274" actId="478"/>
          <ac:graphicFrameMkLst>
            <pc:docMk/>
            <pc:sldMk cId="2451951714" sldId="464"/>
            <ac:graphicFrameMk id="8" creationId="{8AFC247B-F5A9-458B-8CE2-A9613E6171C9}"/>
          </ac:graphicFrameMkLst>
        </pc:graphicFrameChg>
        <pc:graphicFrameChg chg="add del mod">
          <ac:chgData name="Johan van den Muijsenberg" userId="7ee588bc23a73a37" providerId="LiveId" clId="{8234C5F0-B705-41A0-892A-FC671DCD99A4}" dt="2021-03-20T20:45:12.133" v="278" actId="1032"/>
          <ac:graphicFrameMkLst>
            <pc:docMk/>
            <pc:sldMk cId="2451951714" sldId="464"/>
            <ac:graphicFrameMk id="9" creationId="{E7FA7ED3-E56E-4D86-B4E4-812D181508EC}"/>
          </ac:graphicFrameMkLst>
        </pc:graphicFrameChg>
        <pc:graphicFrameChg chg="add del mod">
          <ac:chgData name="Johan van den Muijsenberg" userId="7ee588bc23a73a37" providerId="LiveId" clId="{8234C5F0-B705-41A0-892A-FC671DCD99A4}" dt="2021-03-20T20:45:41.368" v="280" actId="1032"/>
          <ac:graphicFrameMkLst>
            <pc:docMk/>
            <pc:sldMk cId="2451951714" sldId="464"/>
            <ac:graphicFrameMk id="10" creationId="{97626A3D-9617-4DF1-86E0-6AB12E28B4A4}"/>
          </ac:graphicFrameMkLst>
        </pc:graphicFrameChg>
      </pc:sldChg>
      <pc:sldChg chg="modNotes">
        <pc:chgData name="Johan van den Muijsenberg" userId="7ee588bc23a73a37" providerId="LiveId" clId="{8234C5F0-B705-41A0-892A-FC671DCD99A4}" dt="2021-03-21T10:00:35.254" v="3043" actId="20577"/>
        <pc:sldMkLst>
          <pc:docMk/>
          <pc:sldMk cId="1385890576" sldId="473"/>
        </pc:sldMkLst>
      </pc:sldChg>
      <pc:sldChg chg="modNotes">
        <pc:chgData name="Johan van den Muijsenberg" userId="7ee588bc23a73a37" providerId="LiveId" clId="{8234C5F0-B705-41A0-892A-FC671DCD99A4}" dt="2021-03-21T09:59:55.285" v="2951" actId="20577"/>
        <pc:sldMkLst>
          <pc:docMk/>
          <pc:sldMk cId="737932501" sldId="474"/>
        </pc:sldMkLst>
      </pc:sldChg>
      <pc:sldChg chg="addSp modSp mod ord modNotes">
        <pc:chgData name="Johan van den Muijsenberg" userId="7ee588bc23a73a37" providerId="LiveId" clId="{8234C5F0-B705-41A0-892A-FC671DCD99A4}" dt="2021-03-21T12:32:16.120" v="10715" actId="20577"/>
        <pc:sldMkLst>
          <pc:docMk/>
          <pc:sldMk cId="205954838" sldId="475"/>
        </pc:sldMkLst>
        <pc:spChg chg="add mod">
          <ac:chgData name="Johan van den Muijsenberg" userId="7ee588bc23a73a37" providerId="LiveId" clId="{8234C5F0-B705-41A0-892A-FC671DCD99A4}" dt="2021-03-21T09:46:00.949" v="2470" actId="20577"/>
          <ac:spMkLst>
            <pc:docMk/>
            <pc:sldMk cId="205954838" sldId="475"/>
            <ac:spMk id="3" creationId="{5DA6EE9B-99EB-4590-BFCF-716D597ECF4F}"/>
          </ac:spMkLst>
        </pc:spChg>
      </pc:sldChg>
      <pc:sldChg chg="addSp delSp modSp add mod setBg modNotes">
        <pc:chgData name="Johan van den Muijsenberg" userId="7ee588bc23a73a37" providerId="LiveId" clId="{8234C5F0-B705-41A0-892A-FC671DCD99A4}" dt="2021-03-21T11:41:16.922" v="5966" actId="20577"/>
        <pc:sldMkLst>
          <pc:docMk/>
          <pc:sldMk cId="3720813973" sldId="476"/>
        </pc:sldMkLst>
        <pc:spChg chg="del">
          <ac:chgData name="Johan van den Muijsenberg" userId="7ee588bc23a73a37" providerId="LiveId" clId="{8234C5F0-B705-41A0-892A-FC671DCD99A4}" dt="2021-03-20T21:13:54.305" v="560" actId="478"/>
          <ac:spMkLst>
            <pc:docMk/>
            <pc:sldMk cId="3720813973" sldId="476"/>
            <ac:spMk id="127" creationId="{23820AB4-7884-4947-B980-F6CEFD40E369}"/>
          </ac:spMkLst>
        </pc:spChg>
        <pc:spChg chg="mod">
          <ac:chgData name="Johan van den Muijsenberg" userId="7ee588bc23a73a37" providerId="LiveId" clId="{8234C5F0-B705-41A0-892A-FC671DCD99A4}" dt="2021-03-20T21:19:23.353" v="595" actId="164"/>
          <ac:spMkLst>
            <pc:docMk/>
            <pc:sldMk cId="3720813973" sldId="476"/>
            <ac:spMk id="128" creationId="{991D038C-C3B5-487E-B0B0-074244197A42}"/>
          </ac:spMkLst>
        </pc:spChg>
        <pc:spChg chg="mod">
          <ac:chgData name="Johan van den Muijsenberg" userId="7ee588bc23a73a37" providerId="LiveId" clId="{8234C5F0-B705-41A0-892A-FC671DCD99A4}" dt="2021-03-20T21:19:23.353" v="595" actId="164"/>
          <ac:spMkLst>
            <pc:docMk/>
            <pc:sldMk cId="3720813973" sldId="476"/>
            <ac:spMk id="129" creationId="{9E901F4F-BAD7-4C9A-9229-E3495BEFCFCE}"/>
          </ac:spMkLst>
        </pc:spChg>
        <pc:spChg chg="mod">
          <ac:chgData name="Johan van den Muijsenberg" userId="7ee588bc23a73a37" providerId="LiveId" clId="{8234C5F0-B705-41A0-892A-FC671DCD99A4}" dt="2021-03-20T21:19:23.353" v="595" actId="164"/>
          <ac:spMkLst>
            <pc:docMk/>
            <pc:sldMk cId="3720813973" sldId="476"/>
            <ac:spMk id="130" creationId="{6F89F598-1CE6-4D03-9424-8544F4394E90}"/>
          </ac:spMkLst>
        </pc:spChg>
        <pc:spChg chg="mod">
          <ac:chgData name="Johan van den Muijsenberg" userId="7ee588bc23a73a37" providerId="LiveId" clId="{8234C5F0-B705-41A0-892A-FC671DCD99A4}" dt="2021-03-20T21:19:23.353" v="595" actId="164"/>
          <ac:spMkLst>
            <pc:docMk/>
            <pc:sldMk cId="3720813973" sldId="476"/>
            <ac:spMk id="131" creationId="{8DACB357-0495-4A96-9424-04F291867155}"/>
          </ac:spMkLst>
        </pc:spChg>
        <pc:spChg chg="mod">
          <ac:chgData name="Johan van den Muijsenberg" userId="7ee588bc23a73a37" providerId="LiveId" clId="{8234C5F0-B705-41A0-892A-FC671DCD99A4}" dt="2021-03-20T21:19:23.353" v="595" actId="164"/>
          <ac:spMkLst>
            <pc:docMk/>
            <pc:sldMk cId="3720813973" sldId="476"/>
            <ac:spMk id="132" creationId="{31642C76-5E80-405E-AA3B-E7FC5AAAD75E}"/>
          </ac:spMkLst>
        </pc:spChg>
        <pc:spChg chg="mod">
          <ac:chgData name="Johan van den Muijsenberg" userId="7ee588bc23a73a37" providerId="LiveId" clId="{8234C5F0-B705-41A0-892A-FC671DCD99A4}" dt="2021-03-20T21:19:23.353" v="595" actId="164"/>
          <ac:spMkLst>
            <pc:docMk/>
            <pc:sldMk cId="3720813973" sldId="476"/>
            <ac:spMk id="133" creationId="{CD6C8A68-B663-4338-8EA6-273E29FE6E82}"/>
          </ac:spMkLst>
        </pc:spChg>
        <pc:spChg chg="mod">
          <ac:chgData name="Johan van den Muijsenberg" userId="7ee588bc23a73a37" providerId="LiveId" clId="{8234C5F0-B705-41A0-892A-FC671DCD99A4}" dt="2021-03-20T21:19:23.353" v="595" actId="164"/>
          <ac:spMkLst>
            <pc:docMk/>
            <pc:sldMk cId="3720813973" sldId="476"/>
            <ac:spMk id="134" creationId="{9D507FAA-81FA-4E40-8AEC-97F6F92CC1DB}"/>
          </ac:spMkLst>
        </pc:spChg>
        <pc:spChg chg="mod">
          <ac:chgData name="Johan van den Muijsenberg" userId="7ee588bc23a73a37" providerId="LiveId" clId="{8234C5F0-B705-41A0-892A-FC671DCD99A4}" dt="2021-03-20T21:19:23.353" v="595" actId="164"/>
          <ac:spMkLst>
            <pc:docMk/>
            <pc:sldMk cId="3720813973" sldId="476"/>
            <ac:spMk id="140" creationId="{65D686BE-F656-4B16-B7F7-9F5EDBC13C0C}"/>
          </ac:spMkLst>
        </pc:spChg>
        <pc:spChg chg="add del mod">
          <ac:chgData name="Johan van den Muijsenberg" userId="7ee588bc23a73a37" providerId="LiveId" clId="{8234C5F0-B705-41A0-892A-FC671DCD99A4}" dt="2021-03-20T21:19:23.353" v="595" actId="164"/>
          <ac:spMkLst>
            <pc:docMk/>
            <pc:sldMk cId="3720813973" sldId="476"/>
            <ac:spMk id="141" creationId="{518E4495-6488-471C-A291-3A3EF4499D1A}"/>
          </ac:spMkLst>
        </pc:spChg>
        <pc:grpChg chg="add mod">
          <ac:chgData name="Johan van den Muijsenberg" userId="7ee588bc23a73a37" providerId="LiveId" clId="{8234C5F0-B705-41A0-892A-FC671DCD99A4}" dt="2021-03-21T06:08:46.093" v="1267" actId="1076"/>
          <ac:grpSpMkLst>
            <pc:docMk/>
            <pc:sldMk cId="3720813973" sldId="476"/>
            <ac:grpSpMk id="2" creationId="{15558C85-6DCE-48CF-93B7-6F52FE55D2F3}"/>
          </ac:grpSpMkLst>
        </pc:grpChg>
        <pc:grpChg chg="mod">
          <ac:chgData name="Johan van den Muijsenberg" userId="7ee588bc23a73a37" providerId="LiveId" clId="{8234C5F0-B705-41A0-892A-FC671DCD99A4}" dt="2021-03-20T21:19:23.353" v="595" actId="164"/>
          <ac:grpSpMkLst>
            <pc:docMk/>
            <pc:sldMk cId="3720813973" sldId="476"/>
            <ac:grpSpMk id="37" creationId="{9D15442E-25FC-45FE-B8C1-45D0911662C6}"/>
          </ac:grpSpMkLst>
        </pc:grpChg>
        <pc:grpChg chg="mod">
          <ac:chgData name="Johan van den Muijsenberg" userId="7ee588bc23a73a37" providerId="LiveId" clId="{8234C5F0-B705-41A0-892A-FC671DCD99A4}" dt="2021-03-20T21:19:23.353" v="595" actId="164"/>
          <ac:grpSpMkLst>
            <pc:docMk/>
            <pc:sldMk cId="3720813973" sldId="476"/>
            <ac:grpSpMk id="38" creationId="{2EE7E01A-FD6F-46FE-86D9-B2981AC4AEC4}"/>
          </ac:grpSpMkLst>
        </pc:grpChg>
        <pc:grpChg chg="mod">
          <ac:chgData name="Johan van den Muijsenberg" userId="7ee588bc23a73a37" providerId="LiveId" clId="{8234C5F0-B705-41A0-892A-FC671DCD99A4}" dt="2021-03-20T21:19:23.353" v="595" actId="164"/>
          <ac:grpSpMkLst>
            <pc:docMk/>
            <pc:sldMk cId="3720813973" sldId="476"/>
            <ac:grpSpMk id="47" creationId="{121AA27C-1E0A-4AA8-8032-884586D9D4D2}"/>
          </ac:grpSpMkLst>
        </pc:grpChg>
        <pc:grpChg chg="mod">
          <ac:chgData name="Johan van den Muijsenberg" userId="7ee588bc23a73a37" providerId="LiveId" clId="{8234C5F0-B705-41A0-892A-FC671DCD99A4}" dt="2021-03-20T21:19:23.353" v="595" actId="164"/>
          <ac:grpSpMkLst>
            <pc:docMk/>
            <pc:sldMk cId="3720813973" sldId="476"/>
            <ac:grpSpMk id="56" creationId="{1D19CFCF-B8BB-4EAC-A2A7-C9798DC686E8}"/>
          </ac:grpSpMkLst>
        </pc:grpChg>
        <pc:grpChg chg="mod">
          <ac:chgData name="Johan van den Muijsenberg" userId="7ee588bc23a73a37" providerId="LiveId" clId="{8234C5F0-B705-41A0-892A-FC671DCD99A4}" dt="2021-03-20T21:19:23.353" v="595" actId="164"/>
          <ac:grpSpMkLst>
            <pc:docMk/>
            <pc:sldMk cId="3720813973" sldId="476"/>
            <ac:grpSpMk id="65" creationId="{F3FA0D94-463F-4C69-A5D1-60744350E950}"/>
          </ac:grpSpMkLst>
        </pc:grpChg>
        <pc:grpChg chg="mod">
          <ac:chgData name="Johan van den Muijsenberg" userId="7ee588bc23a73a37" providerId="LiveId" clId="{8234C5F0-B705-41A0-892A-FC671DCD99A4}" dt="2021-03-20T21:19:23.353" v="595" actId="164"/>
          <ac:grpSpMkLst>
            <pc:docMk/>
            <pc:sldMk cId="3720813973" sldId="476"/>
            <ac:grpSpMk id="74" creationId="{C5ED2732-EAAF-4A94-BB30-1433D3AB2193}"/>
          </ac:grpSpMkLst>
        </pc:grpChg>
        <pc:grpChg chg="mod">
          <ac:chgData name="Johan van den Muijsenberg" userId="7ee588bc23a73a37" providerId="LiveId" clId="{8234C5F0-B705-41A0-892A-FC671DCD99A4}" dt="2021-03-20T21:19:23.353" v="595" actId="164"/>
          <ac:grpSpMkLst>
            <pc:docMk/>
            <pc:sldMk cId="3720813973" sldId="476"/>
            <ac:grpSpMk id="83" creationId="{0DBE919F-B3DB-41E7-A44F-8FF8CC273DEC}"/>
          </ac:grpSpMkLst>
        </pc:grpChg>
        <pc:cxnChg chg="mod">
          <ac:chgData name="Johan van den Muijsenberg" userId="7ee588bc23a73a37" providerId="LiveId" clId="{8234C5F0-B705-41A0-892A-FC671DCD99A4}" dt="2021-03-20T21:19:23.353" v="595" actId="164"/>
          <ac:cxnSpMkLst>
            <pc:docMk/>
            <pc:sldMk cId="3720813973" sldId="476"/>
            <ac:cxnSpMk id="93" creationId="{85EE32AF-9185-4509-9389-4C2BC1EAEF72}"/>
          </ac:cxnSpMkLst>
        </pc:cxnChg>
        <pc:cxnChg chg="mod">
          <ac:chgData name="Johan van den Muijsenberg" userId="7ee588bc23a73a37" providerId="LiveId" clId="{8234C5F0-B705-41A0-892A-FC671DCD99A4}" dt="2021-03-20T21:19:23.353" v="595" actId="164"/>
          <ac:cxnSpMkLst>
            <pc:docMk/>
            <pc:sldMk cId="3720813973" sldId="476"/>
            <ac:cxnSpMk id="95" creationId="{D9CD585C-56A1-4D8B-BC02-DF8B6817735E}"/>
          </ac:cxnSpMkLst>
        </pc:cxnChg>
        <pc:cxnChg chg="mod">
          <ac:chgData name="Johan van den Muijsenberg" userId="7ee588bc23a73a37" providerId="LiveId" clId="{8234C5F0-B705-41A0-892A-FC671DCD99A4}" dt="2021-03-20T21:19:23.353" v="595" actId="164"/>
          <ac:cxnSpMkLst>
            <pc:docMk/>
            <pc:sldMk cId="3720813973" sldId="476"/>
            <ac:cxnSpMk id="98" creationId="{E2B19769-93D6-4BEA-B332-55F21F7F82CF}"/>
          </ac:cxnSpMkLst>
        </pc:cxnChg>
        <pc:cxnChg chg="mod">
          <ac:chgData name="Johan van den Muijsenberg" userId="7ee588bc23a73a37" providerId="LiveId" clId="{8234C5F0-B705-41A0-892A-FC671DCD99A4}" dt="2021-03-20T21:19:23.353" v="595" actId="164"/>
          <ac:cxnSpMkLst>
            <pc:docMk/>
            <pc:sldMk cId="3720813973" sldId="476"/>
            <ac:cxnSpMk id="100" creationId="{919FC71E-0008-4783-8C76-C822A3C4AEC2}"/>
          </ac:cxnSpMkLst>
        </pc:cxnChg>
        <pc:cxnChg chg="mod">
          <ac:chgData name="Johan van den Muijsenberg" userId="7ee588bc23a73a37" providerId="LiveId" clId="{8234C5F0-B705-41A0-892A-FC671DCD99A4}" dt="2021-03-20T21:19:23.353" v="595" actId="164"/>
          <ac:cxnSpMkLst>
            <pc:docMk/>
            <pc:sldMk cId="3720813973" sldId="476"/>
            <ac:cxnSpMk id="102" creationId="{F7ED8259-8F41-419B-B7CC-80A00C5C0A4E}"/>
          </ac:cxnSpMkLst>
        </pc:cxnChg>
        <pc:cxnChg chg="mod">
          <ac:chgData name="Johan van den Muijsenberg" userId="7ee588bc23a73a37" providerId="LiveId" clId="{8234C5F0-B705-41A0-892A-FC671DCD99A4}" dt="2021-03-20T21:19:23.353" v="595" actId="164"/>
          <ac:cxnSpMkLst>
            <pc:docMk/>
            <pc:sldMk cId="3720813973" sldId="476"/>
            <ac:cxnSpMk id="114" creationId="{635567D0-5A97-4CB1-8BB8-86356594466F}"/>
          </ac:cxnSpMkLst>
        </pc:cxnChg>
        <pc:cxnChg chg="del">
          <ac:chgData name="Johan van den Muijsenberg" userId="7ee588bc23a73a37" providerId="LiveId" clId="{8234C5F0-B705-41A0-892A-FC671DCD99A4}" dt="2021-03-20T21:14:04.051" v="565" actId="478"/>
          <ac:cxnSpMkLst>
            <pc:docMk/>
            <pc:sldMk cId="3720813973" sldId="476"/>
            <ac:cxnSpMk id="115" creationId="{0CC2DC6E-B1CE-433D-BE14-7EEA6E418B95}"/>
          </ac:cxnSpMkLst>
        </pc:cxnChg>
        <pc:cxnChg chg="del">
          <ac:chgData name="Johan van den Muijsenberg" userId="7ee588bc23a73a37" providerId="LiveId" clId="{8234C5F0-B705-41A0-892A-FC671DCD99A4}" dt="2021-03-20T21:14:02.367" v="564" actId="478"/>
          <ac:cxnSpMkLst>
            <pc:docMk/>
            <pc:sldMk cId="3720813973" sldId="476"/>
            <ac:cxnSpMk id="118" creationId="{217291AA-2133-4092-A9D7-D43CFC5CAC07}"/>
          </ac:cxnSpMkLst>
        </pc:cxnChg>
        <pc:cxnChg chg="del">
          <ac:chgData name="Johan van den Muijsenberg" userId="7ee588bc23a73a37" providerId="LiveId" clId="{8234C5F0-B705-41A0-892A-FC671DCD99A4}" dt="2021-03-20T21:13:56.330" v="561" actId="478"/>
          <ac:cxnSpMkLst>
            <pc:docMk/>
            <pc:sldMk cId="3720813973" sldId="476"/>
            <ac:cxnSpMk id="126" creationId="{2EDF6E40-1086-4FC6-8FD8-CE4D77EF860A}"/>
          </ac:cxnSpMkLst>
        </pc:cxnChg>
      </pc:sldChg>
      <pc:sldChg chg="addSp delSp modSp add mod setBg modNotes">
        <pc:chgData name="Johan van den Muijsenberg" userId="7ee588bc23a73a37" providerId="LiveId" clId="{8234C5F0-B705-41A0-892A-FC671DCD99A4}" dt="2021-03-21T11:44:50.476" v="6428" actId="20577"/>
        <pc:sldMkLst>
          <pc:docMk/>
          <pc:sldMk cId="1459173184" sldId="477"/>
        </pc:sldMkLst>
        <pc:spChg chg="del">
          <ac:chgData name="Johan van den Muijsenberg" userId="7ee588bc23a73a37" providerId="LiveId" clId="{8234C5F0-B705-41A0-892A-FC671DCD99A4}" dt="2021-03-20T21:14:11.499" v="566" actId="478"/>
          <ac:spMkLst>
            <pc:docMk/>
            <pc:sldMk cId="1459173184" sldId="477"/>
            <ac:spMk id="127" creationId="{23820AB4-7884-4947-B980-F6CEFD40E369}"/>
          </ac:spMkLst>
        </pc:spChg>
        <pc:spChg chg="mod">
          <ac:chgData name="Johan van den Muijsenberg" userId="7ee588bc23a73a37" providerId="LiveId" clId="{8234C5F0-B705-41A0-892A-FC671DCD99A4}" dt="2021-03-20T21:19:54.508" v="603" actId="164"/>
          <ac:spMkLst>
            <pc:docMk/>
            <pc:sldMk cId="1459173184" sldId="477"/>
            <ac:spMk id="128" creationId="{991D038C-C3B5-487E-B0B0-074244197A42}"/>
          </ac:spMkLst>
        </pc:spChg>
        <pc:spChg chg="mod">
          <ac:chgData name="Johan van den Muijsenberg" userId="7ee588bc23a73a37" providerId="LiveId" clId="{8234C5F0-B705-41A0-892A-FC671DCD99A4}" dt="2021-03-20T21:19:54.508" v="603" actId="164"/>
          <ac:spMkLst>
            <pc:docMk/>
            <pc:sldMk cId="1459173184" sldId="477"/>
            <ac:spMk id="129" creationId="{9E901F4F-BAD7-4C9A-9229-E3495BEFCFCE}"/>
          </ac:spMkLst>
        </pc:spChg>
        <pc:spChg chg="mod">
          <ac:chgData name="Johan van den Muijsenberg" userId="7ee588bc23a73a37" providerId="LiveId" clId="{8234C5F0-B705-41A0-892A-FC671DCD99A4}" dt="2021-03-20T21:19:54.508" v="603" actId="164"/>
          <ac:spMkLst>
            <pc:docMk/>
            <pc:sldMk cId="1459173184" sldId="477"/>
            <ac:spMk id="130" creationId="{6F89F598-1CE6-4D03-9424-8544F4394E90}"/>
          </ac:spMkLst>
        </pc:spChg>
        <pc:spChg chg="mod">
          <ac:chgData name="Johan van den Muijsenberg" userId="7ee588bc23a73a37" providerId="LiveId" clId="{8234C5F0-B705-41A0-892A-FC671DCD99A4}" dt="2021-03-20T21:19:54.508" v="603" actId="164"/>
          <ac:spMkLst>
            <pc:docMk/>
            <pc:sldMk cId="1459173184" sldId="477"/>
            <ac:spMk id="131" creationId="{8DACB357-0495-4A96-9424-04F291867155}"/>
          </ac:spMkLst>
        </pc:spChg>
        <pc:spChg chg="mod">
          <ac:chgData name="Johan van den Muijsenberg" userId="7ee588bc23a73a37" providerId="LiveId" clId="{8234C5F0-B705-41A0-892A-FC671DCD99A4}" dt="2021-03-20T21:19:54.508" v="603" actId="164"/>
          <ac:spMkLst>
            <pc:docMk/>
            <pc:sldMk cId="1459173184" sldId="477"/>
            <ac:spMk id="132" creationId="{31642C76-5E80-405E-AA3B-E7FC5AAAD75E}"/>
          </ac:spMkLst>
        </pc:spChg>
        <pc:spChg chg="mod">
          <ac:chgData name="Johan van den Muijsenberg" userId="7ee588bc23a73a37" providerId="LiveId" clId="{8234C5F0-B705-41A0-892A-FC671DCD99A4}" dt="2021-03-20T21:19:54.508" v="603" actId="164"/>
          <ac:spMkLst>
            <pc:docMk/>
            <pc:sldMk cId="1459173184" sldId="477"/>
            <ac:spMk id="133" creationId="{CD6C8A68-B663-4338-8EA6-273E29FE6E82}"/>
          </ac:spMkLst>
        </pc:spChg>
        <pc:spChg chg="mod">
          <ac:chgData name="Johan van den Muijsenberg" userId="7ee588bc23a73a37" providerId="LiveId" clId="{8234C5F0-B705-41A0-892A-FC671DCD99A4}" dt="2021-03-20T21:19:54.508" v="603" actId="164"/>
          <ac:spMkLst>
            <pc:docMk/>
            <pc:sldMk cId="1459173184" sldId="477"/>
            <ac:spMk id="134" creationId="{9D507FAA-81FA-4E40-8AEC-97F6F92CC1DB}"/>
          </ac:spMkLst>
        </pc:spChg>
        <pc:spChg chg="mod">
          <ac:chgData name="Johan van den Muijsenberg" userId="7ee588bc23a73a37" providerId="LiveId" clId="{8234C5F0-B705-41A0-892A-FC671DCD99A4}" dt="2021-03-20T21:19:54.508" v="603" actId="164"/>
          <ac:spMkLst>
            <pc:docMk/>
            <pc:sldMk cId="1459173184" sldId="477"/>
            <ac:spMk id="140" creationId="{65D686BE-F656-4B16-B7F7-9F5EDBC13C0C}"/>
          </ac:spMkLst>
        </pc:spChg>
        <pc:spChg chg="mod">
          <ac:chgData name="Johan van den Muijsenberg" userId="7ee588bc23a73a37" providerId="LiveId" clId="{8234C5F0-B705-41A0-892A-FC671DCD99A4}" dt="2021-03-20T21:19:54.508" v="603" actId="164"/>
          <ac:spMkLst>
            <pc:docMk/>
            <pc:sldMk cId="1459173184" sldId="477"/>
            <ac:spMk id="141" creationId="{518E4495-6488-471C-A291-3A3EF4499D1A}"/>
          </ac:spMkLst>
        </pc:spChg>
        <pc:grpChg chg="add mod">
          <ac:chgData name="Johan van den Muijsenberg" userId="7ee588bc23a73a37" providerId="LiveId" clId="{8234C5F0-B705-41A0-892A-FC671DCD99A4}" dt="2021-03-21T06:08:50.259" v="1268" actId="1076"/>
          <ac:grpSpMkLst>
            <pc:docMk/>
            <pc:sldMk cId="1459173184" sldId="477"/>
            <ac:grpSpMk id="2" creationId="{39EA98DB-E4E9-4085-B1C2-DB895822C1C9}"/>
          </ac:grpSpMkLst>
        </pc:grpChg>
        <pc:grpChg chg="mod">
          <ac:chgData name="Johan van den Muijsenberg" userId="7ee588bc23a73a37" providerId="LiveId" clId="{8234C5F0-B705-41A0-892A-FC671DCD99A4}" dt="2021-03-20T21:19:54.508" v="603" actId="164"/>
          <ac:grpSpMkLst>
            <pc:docMk/>
            <pc:sldMk cId="1459173184" sldId="477"/>
            <ac:grpSpMk id="37" creationId="{9D15442E-25FC-45FE-B8C1-45D0911662C6}"/>
          </ac:grpSpMkLst>
        </pc:grpChg>
        <pc:grpChg chg="mod">
          <ac:chgData name="Johan van den Muijsenberg" userId="7ee588bc23a73a37" providerId="LiveId" clId="{8234C5F0-B705-41A0-892A-FC671DCD99A4}" dt="2021-03-20T21:19:54.508" v="603" actId="164"/>
          <ac:grpSpMkLst>
            <pc:docMk/>
            <pc:sldMk cId="1459173184" sldId="477"/>
            <ac:grpSpMk id="38" creationId="{2EE7E01A-FD6F-46FE-86D9-B2981AC4AEC4}"/>
          </ac:grpSpMkLst>
        </pc:grpChg>
        <pc:grpChg chg="mod">
          <ac:chgData name="Johan van den Muijsenberg" userId="7ee588bc23a73a37" providerId="LiveId" clId="{8234C5F0-B705-41A0-892A-FC671DCD99A4}" dt="2021-03-20T21:19:54.508" v="603" actId="164"/>
          <ac:grpSpMkLst>
            <pc:docMk/>
            <pc:sldMk cId="1459173184" sldId="477"/>
            <ac:grpSpMk id="47" creationId="{121AA27C-1E0A-4AA8-8032-884586D9D4D2}"/>
          </ac:grpSpMkLst>
        </pc:grpChg>
        <pc:grpChg chg="mod">
          <ac:chgData name="Johan van den Muijsenberg" userId="7ee588bc23a73a37" providerId="LiveId" clId="{8234C5F0-B705-41A0-892A-FC671DCD99A4}" dt="2021-03-20T21:19:54.508" v="603" actId="164"/>
          <ac:grpSpMkLst>
            <pc:docMk/>
            <pc:sldMk cId="1459173184" sldId="477"/>
            <ac:grpSpMk id="56" creationId="{1D19CFCF-B8BB-4EAC-A2A7-C9798DC686E8}"/>
          </ac:grpSpMkLst>
        </pc:grpChg>
        <pc:grpChg chg="mod">
          <ac:chgData name="Johan van den Muijsenberg" userId="7ee588bc23a73a37" providerId="LiveId" clId="{8234C5F0-B705-41A0-892A-FC671DCD99A4}" dt="2021-03-20T21:19:54.508" v="603" actId="164"/>
          <ac:grpSpMkLst>
            <pc:docMk/>
            <pc:sldMk cId="1459173184" sldId="477"/>
            <ac:grpSpMk id="65" creationId="{F3FA0D94-463F-4C69-A5D1-60744350E950}"/>
          </ac:grpSpMkLst>
        </pc:grpChg>
        <pc:grpChg chg="mod">
          <ac:chgData name="Johan van den Muijsenberg" userId="7ee588bc23a73a37" providerId="LiveId" clId="{8234C5F0-B705-41A0-892A-FC671DCD99A4}" dt="2021-03-20T21:19:54.508" v="603" actId="164"/>
          <ac:grpSpMkLst>
            <pc:docMk/>
            <pc:sldMk cId="1459173184" sldId="477"/>
            <ac:grpSpMk id="74" creationId="{C5ED2732-EAAF-4A94-BB30-1433D3AB2193}"/>
          </ac:grpSpMkLst>
        </pc:grpChg>
        <pc:grpChg chg="mod">
          <ac:chgData name="Johan van den Muijsenberg" userId="7ee588bc23a73a37" providerId="LiveId" clId="{8234C5F0-B705-41A0-892A-FC671DCD99A4}" dt="2021-03-20T21:19:54.508" v="603" actId="164"/>
          <ac:grpSpMkLst>
            <pc:docMk/>
            <pc:sldMk cId="1459173184" sldId="477"/>
            <ac:grpSpMk id="83" creationId="{0DBE919F-B3DB-41E7-A44F-8FF8CC273DEC}"/>
          </ac:grpSpMkLst>
        </pc:grpChg>
        <pc:cxnChg chg="mod">
          <ac:chgData name="Johan van den Muijsenberg" userId="7ee588bc23a73a37" providerId="LiveId" clId="{8234C5F0-B705-41A0-892A-FC671DCD99A4}" dt="2021-03-20T21:19:54.508" v="603" actId="164"/>
          <ac:cxnSpMkLst>
            <pc:docMk/>
            <pc:sldMk cId="1459173184" sldId="477"/>
            <ac:cxnSpMk id="93" creationId="{85EE32AF-9185-4509-9389-4C2BC1EAEF72}"/>
          </ac:cxnSpMkLst>
        </pc:cxnChg>
        <pc:cxnChg chg="mod">
          <ac:chgData name="Johan van den Muijsenberg" userId="7ee588bc23a73a37" providerId="LiveId" clId="{8234C5F0-B705-41A0-892A-FC671DCD99A4}" dt="2021-03-20T21:19:54.508" v="603" actId="164"/>
          <ac:cxnSpMkLst>
            <pc:docMk/>
            <pc:sldMk cId="1459173184" sldId="477"/>
            <ac:cxnSpMk id="95" creationId="{D9CD585C-56A1-4D8B-BC02-DF8B6817735E}"/>
          </ac:cxnSpMkLst>
        </pc:cxnChg>
        <pc:cxnChg chg="mod">
          <ac:chgData name="Johan van den Muijsenberg" userId="7ee588bc23a73a37" providerId="LiveId" clId="{8234C5F0-B705-41A0-892A-FC671DCD99A4}" dt="2021-03-20T21:19:54.508" v="603" actId="164"/>
          <ac:cxnSpMkLst>
            <pc:docMk/>
            <pc:sldMk cId="1459173184" sldId="477"/>
            <ac:cxnSpMk id="98" creationId="{E2B19769-93D6-4BEA-B332-55F21F7F82CF}"/>
          </ac:cxnSpMkLst>
        </pc:cxnChg>
        <pc:cxnChg chg="mod">
          <ac:chgData name="Johan van den Muijsenberg" userId="7ee588bc23a73a37" providerId="LiveId" clId="{8234C5F0-B705-41A0-892A-FC671DCD99A4}" dt="2021-03-20T21:19:54.508" v="603" actId="164"/>
          <ac:cxnSpMkLst>
            <pc:docMk/>
            <pc:sldMk cId="1459173184" sldId="477"/>
            <ac:cxnSpMk id="100" creationId="{919FC71E-0008-4783-8C76-C822A3C4AEC2}"/>
          </ac:cxnSpMkLst>
        </pc:cxnChg>
        <pc:cxnChg chg="mod">
          <ac:chgData name="Johan van den Muijsenberg" userId="7ee588bc23a73a37" providerId="LiveId" clId="{8234C5F0-B705-41A0-892A-FC671DCD99A4}" dt="2021-03-20T21:19:54.508" v="603" actId="164"/>
          <ac:cxnSpMkLst>
            <pc:docMk/>
            <pc:sldMk cId="1459173184" sldId="477"/>
            <ac:cxnSpMk id="102" creationId="{F7ED8259-8F41-419B-B7CC-80A00C5C0A4E}"/>
          </ac:cxnSpMkLst>
        </pc:cxnChg>
        <pc:cxnChg chg="mod">
          <ac:chgData name="Johan van den Muijsenberg" userId="7ee588bc23a73a37" providerId="LiveId" clId="{8234C5F0-B705-41A0-892A-FC671DCD99A4}" dt="2021-03-20T21:19:54.508" v="603" actId="164"/>
          <ac:cxnSpMkLst>
            <pc:docMk/>
            <pc:sldMk cId="1459173184" sldId="477"/>
            <ac:cxnSpMk id="114" creationId="{635567D0-5A97-4CB1-8BB8-86356594466F}"/>
          </ac:cxnSpMkLst>
        </pc:cxnChg>
        <pc:cxnChg chg="mod">
          <ac:chgData name="Johan van den Muijsenberg" userId="7ee588bc23a73a37" providerId="LiveId" clId="{8234C5F0-B705-41A0-892A-FC671DCD99A4}" dt="2021-03-20T21:19:54.508" v="603" actId="164"/>
          <ac:cxnSpMkLst>
            <pc:docMk/>
            <pc:sldMk cId="1459173184" sldId="477"/>
            <ac:cxnSpMk id="115" creationId="{0CC2DC6E-B1CE-433D-BE14-7EEA6E418B95}"/>
          </ac:cxnSpMkLst>
        </pc:cxnChg>
        <pc:cxnChg chg="del">
          <ac:chgData name="Johan van den Muijsenberg" userId="7ee588bc23a73a37" providerId="LiveId" clId="{8234C5F0-B705-41A0-892A-FC671DCD99A4}" dt="2021-03-20T21:14:15.715" v="568" actId="478"/>
          <ac:cxnSpMkLst>
            <pc:docMk/>
            <pc:sldMk cId="1459173184" sldId="477"/>
            <ac:cxnSpMk id="118" creationId="{217291AA-2133-4092-A9D7-D43CFC5CAC07}"/>
          </ac:cxnSpMkLst>
        </pc:cxnChg>
        <pc:cxnChg chg="del">
          <ac:chgData name="Johan van den Muijsenberg" userId="7ee588bc23a73a37" providerId="LiveId" clId="{8234C5F0-B705-41A0-892A-FC671DCD99A4}" dt="2021-03-20T21:14:13.742" v="567" actId="478"/>
          <ac:cxnSpMkLst>
            <pc:docMk/>
            <pc:sldMk cId="1459173184" sldId="477"/>
            <ac:cxnSpMk id="126" creationId="{2EDF6E40-1086-4FC6-8FD8-CE4D77EF860A}"/>
          </ac:cxnSpMkLst>
        </pc:cxnChg>
      </pc:sldChg>
      <pc:sldChg chg="addSp delSp modSp add mod setBg modNotes">
        <pc:chgData name="Johan van den Muijsenberg" userId="7ee588bc23a73a37" providerId="LiveId" clId="{8234C5F0-B705-41A0-892A-FC671DCD99A4}" dt="2021-03-21T11:49:34.346" v="7136" actId="20577"/>
        <pc:sldMkLst>
          <pc:docMk/>
          <pc:sldMk cId="1776277467" sldId="478"/>
        </pc:sldMkLst>
        <pc:spChg chg="del">
          <ac:chgData name="Johan van den Muijsenberg" userId="7ee588bc23a73a37" providerId="LiveId" clId="{8234C5F0-B705-41A0-892A-FC671DCD99A4}" dt="2021-03-20T21:14:21.822" v="569" actId="478"/>
          <ac:spMkLst>
            <pc:docMk/>
            <pc:sldMk cId="1776277467" sldId="478"/>
            <ac:spMk id="127" creationId="{23820AB4-7884-4947-B980-F6CEFD40E369}"/>
          </ac:spMkLst>
        </pc:spChg>
        <pc:spChg chg="mod">
          <ac:chgData name="Johan van den Muijsenberg" userId="7ee588bc23a73a37" providerId="LiveId" clId="{8234C5F0-B705-41A0-892A-FC671DCD99A4}" dt="2021-03-20T21:20:31.379" v="611" actId="164"/>
          <ac:spMkLst>
            <pc:docMk/>
            <pc:sldMk cId="1776277467" sldId="478"/>
            <ac:spMk id="128" creationId="{991D038C-C3B5-487E-B0B0-074244197A42}"/>
          </ac:spMkLst>
        </pc:spChg>
        <pc:spChg chg="mod">
          <ac:chgData name="Johan van den Muijsenberg" userId="7ee588bc23a73a37" providerId="LiveId" clId="{8234C5F0-B705-41A0-892A-FC671DCD99A4}" dt="2021-03-20T21:20:31.379" v="611" actId="164"/>
          <ac:spMkLst>
            <pc:docMk/>
            <pc:sldMk cId="1776277467" sldId="478"/>
            <ac:spMk id="129" creationId="{9E901F4F-BAD7-4C9A-9229-E3495BEFCFCE}"/>
          </ac:spMkLst>
        </pc:spChg>
        <pc:spChg chg="mod">
          <ac:chgData name="Johan van den Muijsenberg" userId="7ee588bc23a73a37" providerId="LiveId" clId="{8234C5F0-B705-41A0-892A-FC671DCD99A4}" dt="2021-03-20T21:20:31.379" v="611" actId="164"/>
          <ac:spMkLst>
            <pc:docMk/>
            <pc:sldMk cId="1776277467" sldId="478"/>
            <ac:spMk id="130" creationId="{6F89F598-1CE6-4D03-9424-8544F4394E90}"/>
          </ac:spMkLst>
        </pc:spChg>
        <pc:spChg chg="mod">
          <ac:chgData name="Johan van den Muijsenberg" userId="7ee588bc23a73a37" providerId="LiveId" clId="{8234C5F0-B705-41A0-892A-FC671DCD99A4}" dt="2021-03-20T21:20:31.379" v="611" actId="164"/>
          <ac:spMkLst>
            <pc:docMk/>
            <pc:sldMk cId="1776277467" sldId="478"/>
            <ac:spMk id="131" creationId="{8DACB357-0495-4A96-9424-04F291867155}"/>
          </ac:spMkLst>
        </pc:spChg>
        <pc:spChg chg="mod">
          <ac:chgData name="Johan van den Muijsenberg" userId="7ee588bc23a73a37" providerId="LiveId" clId="{8234C5F0-B705-41A0-892A-FC671DCD99A4}" dt="2021-03-20T21:20:31.379" v="611" actId="164"/>
          <ac:spMkLst>
            <pc:docMk/>
            <pc:sldMk cId="1776277467" sldId="478"/>
            <ac:spMk id="132" creationId="{31642C76-5E80-405E-AA3B-E7FC5AAAD75E}"/>
          </ac:spMkLst>
        </pc:spChg>
        <pc:spChg chg="mod">
          <ac:chgData name="Johan van den Muijsenberg" userId="7ee588bc23a73a37" providerId="LiveId" clId="{8234C5F0-B705-41A0-892A-FC671DCD99A4}" dt="2021-03-20T21:20:31.379" v="611" actId="164"/>
          <ac:spMkLst>
            <pc:docMk/>
            <pc:sldMk cId="1776277467" sldId="478"/>
            <ac:spMk id="133" creationId="{CD6C8A68-B663-4338-8EA6-273E29FE6E82}"/>
          </ac:spMkLst>
        </pc:spChg>
        <pc:spChg chg="mod">
          <ac:chgData name="Johan van den Muijsenberg" userId="7ee588bc23a73a37" providerId="LiveId" clId="{8234C5F0-B705-41A0-892A-FC671DCD99A4}" dt="2021-03-20T21:20:31.379" v="611" actId="164"/>
          <ac:spMkLst>
            <pc:docMk/>
            <pc:sldMk cId="1776277467" sldId="478"/>
            <ac:spMk id="134" creationId="{9D507FAA-81FA-4E40-8AEC-97F6F92CC1DB}"/>
          </ac:spMkLst>
        </pc:spChg>
        <pc:spChg chg="mod">
          <ac:chgData name="Johan van den Muijsenberg" userId="7ee588bc23a73a37" providerId="LiveId" clId="{8234C5F0-B705-41A0-892A-FC671DCD99A4}" dt="2021-03-20T21:20:31.379" v="611" actId="164"/>
          <ac:spMkLst>
            <pc:docMk/>
            <pc:sldMk cId="1776277467" sldId="478"/>
            <ac:spMk id="140" creationId="{65D686BE-F656-4B16-B7F7-9F5EDBC13C0C}"/>
          </ac:spMkLst>
        </pc:spChg>
        <pc:spChg chg="mod">
          <ac:chgData name="Johan van den Muijsenberg" userId="7ee588bc23a73a37" providerId="LiveId" clId="{8234C5F0-B705-41A0-892A-FC671DCD99A4}" dt="2021-03-20T21:20:31.379" v="611" actId="164"/>
          <ac:spMkLst>
            <pc:docMk/>
            <pc:sldMk cId="1776277467" sldId="478"/>
            <ac:spMk id="141" creationId="{518E4495-6488-471C-A291-3A3EF4499D1A}"/>
          </ac:spMkLst>
        </pc:spChg>
        <pc:grpChg chg="add mod">
          <ac:chgData name="Johan van den Muijsenberg" userId="7ee588bc23a73a37" providerId="LiveId" clId="{8234C5F0-B705-41A0-892A-FC671DCD99A4}" dt="2021-03-21T06:08:53.531" v="1269" actId="1076"/>
          <ac:grpSpMkLst>
            <pc:docMk/>
            <pc:sldMk cId="1776277467" sldId="478"/>
            <ac:grpSpMk id="2" creationId="{F6FFAF27-B21C-416B-90CC-0E71721D82F8}"/>
          </ac:grpSpMkLst>
        </pc:grpChg>
        <pc:grpChg chg="mod">
          <ac:chgData name="Johan van den Muijsenberg" userId="7ee588bc23a73a37" providerId="LiveId" clId="{8234C5F0-B705-41A0-892A-FC671DCD99A4}" dt="2021-03-20T21:20:31.379" v="611" actId="164"/>
          <ac:grpSpMkLst>
            <pc:docMk/>
            <pc:sldMk cId="1776277467" sldId="478"/>
            <ac:grpSpMk id="37" creationId="{9D15442E-25FC-45FE-B8C1-45D0911662C6}"/>
          </ac:grpSpMkLst>
        </pc:grpChg>
        <pc:grpChg chg="mod">
          <ac:chgData name="Johan van den Muijsenberg" userId="7ee588bc23a73a37" providerId="LiveId" clId="{8234C5F0-B705-41A0-892A-FC671DCD99A4}" dt="2021-03-20T21:20:31.379" v="611" actId="164"/>
          <ac:grpSpMkLst>
            <pc:docMk/>
            <pc:sldMk cId="1776277467" sldId="478"/>
            <ac:grpSpMk id="38" creationId="{2EE7E01A-FD6F-46FE-86D9-B2981AC4AEC4}"/>
          </ac:grpSpMkLst>
        </pc:grpChg>
        <pc:grpChg chg="mod">
          <ac:chgData name="Johan van den Muijsenberg" userId="7ee588bc23a73a37" providerId="LiveId" clId="{8234C5F0-B705-41A0-892A-FC671DCD99A4}" dt="2021-03-20T21:20:31.379" v="611" actId="164"/>
          <ac:grpSpMkLst>
            <pc:docMk/>
            <pc:sldMk cId="1776277467" sldId="478"/>
            <ac:grpSpMk id="47" creationId="{121AA27C-1E0A-4AA8-8032-884586D9D4D2}"/>
          </ac:grpSpMkLst>
        </pc:grpChg>
        <pc:grpChg chg="mod">
          <ac:chgData name="Johan van den Muijsenberg" userId="7ee588bc23a73a37" providerId="LiveId" clId="{8234C5F0-B705-41A0-892A-FC671DCD99A4}" dt="2021-03-20T21:20:31.379" v="611" actId="164"/>
          <ac:grpSpMkLst>
            <pc:docMk/>
            <pc:sldMk cId="1776277467" sldId="478"/>
            <ac:grpSpMk id="56" creationId="{1D19CFCF-B8BB-4EAC-A2A7-C9798DC686E8}"/>
          </ac:grpSpMkLst>
        </pc:grpChg>
        <pc:grpChg chg="mod">
          <ac:chgData name="Johan van den Muijsenberg" userId="7ee588bc23a73a37" providerId="LiveId" clId="{8234C5F0-B705-41A0-892A-FC671DCD99A4}" dt="2021-03-20T21:20:31.379" v="611" actId="164"/>
          <ac:grpSpMkLst>
            <pc:docMk/>
            <pc:sldMk cId="1776277467" sldId="478"/>
            <ac:grpSpMk id="65" creationId="{F3FA0D94-463F-4C69-A5D1-60744350E950}"/>
          </ac:grpSpMkLst>
        </pc:grpChg>
        <pc:grpChg chg="mod">
          <ac:chgData name="Johan van den Muijsenberg" userId="7ee588bc23a73a37" providerId="LiveId" clId="{8234C5F0-B705-41A0-892A-FC671DCD99A4}" dt="2021-03-20T21:20:31.379" v="611" actId="164"/>
          <ac:grpSpMkLst>
            <pc:docMk/>
            <pc:sldMk cId="1776277467" sldId="478"/>
            <ac:grpSpMk id="74" creationId="{C5ED2732-EAAF-4A94-BB30-1433D3AB2193}"/>
          </ac:grpSpMkLst>
        </pc:grpChg>
        <pc:grpChg chg="mod">
          <ac:chgData name="Johan van den Muijsenberg" userId="7ee588bc23a73a37" providerId="LiveId" clId="{8234C5F0-B705-41A0-892A-FC671DCD99A4}" dt="2021-03-20T21:20:31.379" v="611" actId="164"/>
          <ac:grpSpMkLst>
            <pc:docMk/>
            <pc:sldMk cId="1776277467" sldId="478"/>
            <ac:grpSpMk id="83" creationId="{0DBE919F-B3DB-41E7-A44F-8FF8CC273DEC}"/>
          </ac:grpSpMkLst>
        </pc:grpChg>
        <pc:cxnChg chg="mod">
          <ac:chgData name="Johan van den Muijsenberg" userId="7ee588bc23a73a37" providerId="LiveId" clId="{8234C5F0-B705-41A0-892A-FC671DCD99A4}" dt="2021-03-20T21:20:31.379" v="611" actId="164"/>
          <ac:cxnSpMkLst>
            <pc:docMk/>
            <pc:sldMk cId="1776277467" sldId="478"/>
            <ac:cxnSpMk id="93" creationId="{85EE32AF-9185-4509-9389-4C2BC1EAEF72}"/>
          </ac:cxnSpMkLst>
        </pc:cxnChg>
        <pc:cxnChg chg="mod">
          <ac:chgData name="Johan van den Muijsenberg" userId="7ee588bc23a73a37" providerId="LiveId" clId="{8234C5F0-B705-41A0-892A-FC671DCD99A4}" dt="2021-03-20T21:20:31.379" v="611" actId="164"/>
          <ac:cxnSpMkLst>
            <pc:docMk/>
            <pc:sldMk cId="1776277467" sldId="478"/>
            <ac:cxnSpMk id="95" creationId="{D9CD585C-56A1-4D8B-BC02-DF8B6817735E}"/>
          </ac:cxnSpMkLst>
        </pc:cxnChg>
        <pc:cxnChg chg="mod">
          <ac:chgData name="Johan van den Muijsenberg" userId="7ee588bc23a73a37" providerId="LiveId" clId="{8234C5F0-B705-41A0-892A-FC671DCD99A4}" dt="2021-03-20T21:20:31.379" v="611" actId="164"/>
          <ac:cxnSpMkLst>
            <pc:docMk/>
            <pc:sldMk cId="1776277467" sldId="478"/>
            <ac:cxnSpMk id="98" creationId="{E2B19769-93D6-4BEA-B332-55F21F7F82CF}"/>
          </ac:cxnSpMkLst>
        </pc:cxnChg>
        <pc:cxnChg chg="mod">
          <ac:chgData name="Johan van den Muijsenberg" userId="7ee588bc23a73a37" providerId="LiveId" clId="{8234C5F0-B705-41A0-892A-FC671DCD99A4}" dt="2021-03-20T21:20:31.379" v="611" actId="164"/>
          <ac:cxnSpMkLst>
            <pc:docMk/>
            <pc:sldMk cId="1776277467" sldId="478"/>
            <ac:cxnSpMk id="100" creationId="{919FC71E-0008-4783-8C76-C822A3C4AEC2}"/>
          </ac:cxnSpMkLst>
        </pc:cxnChg>
        <pc:cxnChg chg="mod">
          <ac:chgData name="Johan van den Muijsenberg" userId="7ee588bc23a73a37" providerId="LiveId" clId="{8234C5F0-B705-41A0-892A-FC671DCD99A4}" dt="2021-03-20T21:20:31.379" v="611" actId="164"/>
          <ac:cxnSpMkLst>
            <pc:docMk/>
            <pc:sldMk cId="1776277467" sldId="478"/>
            <ac:cxnSpMk id="102" creationId="{F7ED8259-8F41-419B-B7CC-80A00C5C0A4E}"/>
          </ac:cxnSpMkLst>
        </pc:cxnChg>
        <pc:cxnChg chg="mod">
          <ac:chgData name="Johan van den Muijsenberg" userId="7ee588bc23a73a37" providerId="LiveId" clId="{8234C5F0-B705-41A0-892A-FC671DCD99A4}" dt="2021-03-20T21:20:31.379" v="611" actId="164"/>
          <ac:cxnSpMkLst>
            <pc:docMk/>
            <pc:sldMk cId="1776277467" sldId="478"/>
            <ac:cxnSpMk id="114" creationId="{635567D0-5A97-4CB1-8BB8-86356594466F}"/>
          </ac:cxnSpMkLst>
        </pc:cxnChg>
        <pc:cxnChg chg="mod">
          <ac:chgData name="Johan van den Muijsenberg" userId="7ee588bc23a73a37" providerId="LiveId" clId="{8234C5F0-B705-41A0-892A-FC671DCD99A4}" dt="2021-03-20T21:20:31.379" v="611" actId="164"/>
          <ac:cxnSpMkLst>
            <pc:docMk/>
            <pc:sldMk cId="1776277467" sldId="478"/>
            <ac:cxnSpMk id="115" creationId="{0CC2DC6E-B1CE-433D-BE14-7EEA6E418B95}"/>
          </ac:cxnSpMkLst>
        </pc:cxnChg>
        <pc:cxnChg chg="mod">
          <ac:chgData name="Johan van den Muijsenberg" userId="7ee588bc23a73a37" providerId="LiveId" clId="{8234C5F0-B705-41A0-892A-FC671DCD99A4}" dt="2021-03-20T21:20:31.379" v="611" actId="164"/>
          <ac:cxnSpMkLst>
            <pc:docMk/>
            <pc:sldMk cId="1776277467" sldId="478"/>
            <ac:cxnSpMk id="118" creationId="{217291AA-2133-4092-A9D7-D43CFC5CAC07}"/>
          </ac:cxnSpMkLst>
        </pc:cxnChg>
        <pc:cxnChg chg="mod">
          <ac:chgData name="Johan van den Muijsenberg" userId="7ee588bc23a73a37" providerId="LiveId" clId="{8234C5F0-B705-41A0-892A-FC671DCD99A4}" dt="2021-03-20T21:20:31.379" v="611" actId="164"/>
          <ac:cxnSpMkLst>
            <pc:docMk/>
            <pc:sldMk cId="1776277467" sldId="478"/>
            <ac:cxnSpMk id="126" creationId="{2EDF6E40-1086-4FC6-8FD8-CE4D77EF860A}"/>
          </ac:cxnSpMkLst>
        </pc:cxnChg>
      </pc:sldChg>
      <pc:sldChg chg="addSp delSp modSp add mod ord setBg modAnim modNotes">
        <pc:chgData name="Johan van den Muijsenberg" userId="7ee588bc23a73a37" providerId="LiveId" clId="{8234C5F0-B705-41A0-892A-FC671DCD99A4}" dt="2021-03-21T13:03:52.894" v="12522" actId="21"/>
        <pc:sldMkLst>
          <pc:docMk/>
          <pc:sldMk cId="3397126660" sldId="479"/>
        </pc:sldMkLst>
        <pc:spChg chg="mod">
          <ac:chgData name="Johan van den Muijsenberg" userId="7ee588bc23a73a37" providerId="LiveId" clId="{8234C5F0-B705-41A0-892A-FC671DCD99A4}" dt="2021-03-21T06:10:48.903" v="1309" actId="165"/>
          <ac:spMkLst>
            <pc:docMk/>
            <pc:sldMk cId="3397126660" sldId="479"/>
            <ac:spMk id="5" creationId="{3A6AC151-9151-4FD3-AB15-DB57305ECCF0}"/>
          </ac:spMkLst>
        </pc:spChg>
        <pc:spChg chg="mod">
          <ac:chgData name="Johan van den Muijsenberg" userId="7ee588bc23a73a37" providerId="LiveId" clId="{8234C5F0-B705-41A0-892A-FC671DCD99A4}" dt="2021-03-21T06:10:48.903" v="1309" actId="165"/>
          <ac:spMkLst>
            <pc:docMk/>
            <pc:sldMk cId="3397126660" sldId="479"/>
            <ac:spMk id="8" creationId="{87DEA2E6-47A9-4C63-9E47-038201FB710F}"/>
          </ac:spMkLst>
        </pc:spChg>
        <pc:spChg chg="mod">
          <ac:chgData name="Johan van den Muijsenberg" userId="7ee588bc23a73a37" providerId="LiveId" clId="{8234C5F0-B705-41A0-892A-FC671DCD99A4}" dt="2021-03-21T06:10:48.903" v="1309" actId="165"/>
          <ac:spMkLst>
            <pc:docMk/>
            <pc:sldMk cId="3397126660" sldId="479"/>
            <ac:spMk id="40" creationId="{3DD1FD73-2811-4B3F-BB5E-5530BAE0BE82}"/>
          </ac:spMkLst>
        </pc:spChg>
        <pc:spChg chg="mod">
          <ac:chgData name="Johan van den Muijsenberg" userId="7ee588bc23a73a37" providerId="LiveId" clId="{8234C5F0-B705-41A0-892A-FC671DCD99A4}" dt="2021-03-21T06:10:48.903" v="1309" actId="165"/>
          <ac:spMkLst>
            <pc:docMk/>
            <pc:sldMk cId="3397126660" sldId="479"/>
            <ac:spMk id="41" creationId="{31F664F6-4BE3-4759-945F-486C6CFA7D1C}"/>
          </ac:spMkLst>
        </pc:spChg>
        <pc:spChg chg="mod">
          <ac:chgData name="Johan van den Muijsenberg" userId="7ee588bc23a73a37" providerId="LiveId" clId="{8234C5F0-B705-41A0-892A-FC671DCD99A4}" dt="2021-03-21T06:10:48.903" v="1309" actId="165"/>
          <ac:spMkLst>
            <pc:docMk/>
            <pc:sldMk cId="3397126660" sldId="479"/>
            <ac:spMk id="49" creationId="{8165E3E6-8872-43E7-B405-3A743966208F}"/>
          </ac:spMkLst>
        </pc:spChg>
        <pc:spChg chg="mod">
          <ac:chgData name="Johan van den Muijsenberg" userId="7ee588bc23a73a37" providerId="LiveId" clId="{8234C5F0-B705-41A0-892A-FC671DCD99A4}" dt="2021-03-21T06:10:48.903" v="1309" actId="165"/>
          <ac:spMkLst>
            <pc:docMk/>
            <pc:sldMk cId="3397126660" sldId="479"/>
            <ac:spMk id="50" creationId="{8D711489-D6BF-4A8B-B019-C3AD84E30554}"/>
          </ac:spMkLst>
        </pc:spChg>
        <pc:spChg chg="mod">
          <ac:chgData name="Johan van den Muijsenberg" userId="7ee588bc23a73a37" providerId="LiveId" clId="{8234C5F0-B705-41A0-892A-FC671DCD99A4}" dt="2021-03-21T06:10:48.903" v="1309" actId="165"/>
          <ac:spMkLst>
            <pc:docMk/>
            <pc:sldMk cId="3397126660" sldId="479"/>
            <ac:spMk id="58" creationId="{E2632535-271B-4BBD-95D4-3C261A43B01E}"/>
          </ac:spMkLst>
        </pc:spChg>
        <pc:spChg chg="mod">
          <ac:chgData name="Johan van den Muijsenberg" userId="7ee588bc23a73a37" providerId="LiveId" clId="{8234C5F0-B705-41A0-892A-FC671DCD99A4}" dt="2021-03-21T06:10:48.903" v="1309" actId="165"/>
          <ac:spMkLst>
            <pc:docMk/>
            <pc:sldMk cId="3397126660" sldId="479"/>
            <ac:spMk id="59" creationId="{90F1FDC5-AB08-44C8-89A0-0E09AC64C167}"/>
          </ac:spMkLst>
        </pc:spChg>
        <pc:spChg chg="mod">
          <ac:chgData name="Johan van den Muijsenberg" userId="7ee588bc23a73a37" providerId="LiveId" clId="{8234C5F0-B705-41A0-892A-FC671DCD99A4}" dt="2021-03-21T06:10:48.903" v="1309" actId="165"/>
          <ac:spMkLst>
            <pc:docMk/>
            <pc:sldMk cId="3397126660" sldId="479"/>
            <ac:spMk id="67" creationId="{95934398-F5D3-423A-B63A-145C14CE33BA}"/>
          </ac:spMkLst>
        </pc:spChg>
        <pc:spChg chg="mod">
          <ac:chgData name="Johan van den Muijsenberg" userId="7ee588bc23a73a37" providerId="LiveId" clId="{8234C5F0-B705-41A0-892A-FC671DCD99A4}" dt="2021-03-21T06:10:48.903" v="1309" actId="165"/>
          <ac:spMkLst>
            <pc:docMk/>
            <pc:sldMk cId="3397126660" sldId="479"/>
            <ac:spMk id="68" creationId="{486E9814-A3C8-498A-9820-3A26BEAAB341}"/>
          </ac:spMkLst>
        </pc:spChg>
        <pc:spChg chg="mod">
          <ac:chgData name="Johan van den Muijsenberg" userId="7ee588bc23a73a37" providerId="LiveId" clId="{8234C5F0-B705-41A0-892A-FC671DCD99A4}" dt="2021-03-21T06:10:48.903" v="1309" actId="165"/>
          <ac:spMkLst>
            <pc:docMk/>
            <pc:sldMk cId="3397126660" sldId="479"/>
            <ac:spMk id="76" creationId="{F1CD76A0-C5DB-463E-9354-AEBE12360346}"/>
          </ac:spMkLst>
        </pc:spChg>
        <pc:spChg chg="mod">
          <ac:chgData name="Johan van den Muijsenberg" userId="7ee588bc23a73a37" providerId="LiveId" clId="{8234C5F0-B705-41A0-892A-FC671DCD99A4}" dt="2021-03-21T06:10:48.903" v="1309" actId="165"/>
          <ac:spMkLst>
            <pc:docMk/>
            <pc:sldMk cId="3397126660" sldId="479"/>
            <ac:spMk id="77" creationId="{06146CB6-931A-40F1-97D5-16F88B118FC8}"/>
          </ac:spMkLst>
        </pc:spChg>
        <pc:spChg chg="mod">
          <ac:chgData name="Johan van den Muijsenberg" userId="7ee588bc23a73a37" providerId="LiveId" clId="{8234C5F0-B705-41A0-892A-FC671DCD99A4}" dt="2021-03-21T06:10:48.903" v="1309" actId="165"/>
          <ac:spMkLst>
            <pc:docMk/>
            <pc:sldMk cId="3397126660" sldId="479"/>
            <ac:spMk id="85" creationId="{954342A9-CB13-4347-A0B6-E1848443EABC}"/>
          </ac:spMkLst>
        </pc:spChg>
        <pc:spChg chg="mod">
          <ac:chgData name="Johan van den Muijsenberg" userId="7ee588bc23a73a37" providerId="LiveId" clId="{8234C5F0-B705-41A0-892A-FC671DCD99A4}" dt="2021-03-21T06:10:48.903" v="1309" actId="165"/>
          <ac:spMkLst>
            <pc:docMk/>
            <pc:sldMk cId="3397126660" sldId="479"/>
            <ac:spMk id="86" creationId="{D69C1ADB-1BC4-4324-A93A-52B83450F5B9}"/>
          </ac:spMkLst>
        </pc:spChg>
        <pc:spChg chg="add mod">
          <ac:chgData name="Johan van den Muijsenberg" userId="7ee588bc23a73a37" providerId="LiveId" clId="{8234C5F0-B705-41A0-892A-FC671DCD99A4}" dt="2021-03-21T06:12:58.087" v="1317" actId="20577"/>
          <ac:spMkLst>
            <pc:docMk/>
            <pc:sldMk cId="3397126660" sldId="479"/>
            <ac:spMk id="92" creationId="{FC58C06E-07E1-420C-89A0-90909583BEF0}"/>
          </ac:spMkLst>
        </pc:spChg>
        <pc:spChg chg="add mod">
          <ac:chgData name="Johan van den Muijsenberg" userId="7ee588bc23a73a37" providerId="LiveId" clId="{8234C5F0-B705-41A0-892A-FC671DCD99A4}" dt="2021-03-21T06:13:06.360" v="1319" actId="1076"/>
          <ac:spMkLst>
            <pc:docMk/>
            <pc:sldMk cId="3397126660" sldId="479"/>
            <ac:spMk id="94" creationId="{97341FAF-F83B-4AF9-AE51-6315BD2783DF}"/>
          </ac:spMkLst>
        </pc:spChg>
        <pc:spChg chg="add mod">
          <ac:chgData name="Johan van den Muijsenberg" userId="7ee588bc23a73a37" providerId="LiveId" clId="{8234C5F0-B705-41A0-892A-FC671DCD99A4}" dt="2021-03-21T06:13:18.953" v="1322" actId="20577"/>
          <ac:spMkLst>
            <pc:docMk/>
            <pc:sldMk cId="3397126660" sldId="479"/>
            <ac:spMk id="96" creationId="{5707A288-0AC6-4324-B57B-CFF43857A94A}"/>
          </ac:spMkLst>
        </pc:spChg>
        <pc:spChg chg="add mod">
          <ac:chgData name="Johan van den Muijsenberg" userId="7ee588bc23a73a37" providerId="LiveId" clId="{8234C5F0-B705-41A0-892A-FC671DCD99A4}" dt="2021-03-21T06:13:29.622" v="1325" actId="20577"/>
          <ac:spMkLst>
            <pc:docMk/>
            <pc:sldMk cId="3397126660" sldId="479"/>
            <ac:spMk id="97" creationId="{6FEAF651-C280-48A1-9431-C39A89C8FD0E}"/>
          </ac:spMkLst>
        </pc:spChg>
        <pc:spChg chg="add mod">
          <ac:chgData name="Johan van den Muijsenberg" userId="7ee588bc23a73a37" providerId="LiveId" clId="{8234C5F0-B705-41A0-892A-FC671DCD99A4}" dt="2021-03-21T06:13:46.205" v="1330" actId="20577"/>
          <ac:spMkLst>
            <pc:docMk/>
            <pc:sldMk cId="3397126660" sldId="479"/>
            <ac:spMk id="99" creationId="{626ED0F2-B992-45F2-ADC7-65255B834CE9}"/>
          </ac:spMkLst>
        </pc:spChg>
        <pc:spChg chg="add mod">
          <ac:chgData name="Johan van den Muijsenberg" userId="7ee588bc23a73a37" providerId="LiveId" clId="{8234C5F0-B705-41A0-892A-FC671DCD99A4}" dt="2021-03-21T06:13:54.436" v="1332" actId="1076"/>
          <ac:spMkLst>
            <pc:docMk/>
            <pc:sldMk cId="3397126660" sldId="479"/>
            <ac:spMk id="101" creationId="{04E52F4D-2F77-4ECA-8EBA-6F047D2D7FEF}"/>
          </ac:spMkLst>
        </pc:spChg>
        <pc:spChg chg="mod topLvl">
          <ac:chgData name="Johan van den Muijsenberg" userId="7ee588bc23a73a37" providerId="LiveId" clId="{8234C5F0-B705-41A0-892A-FC671DCD99A4}" dt="2021-03-21T06:12:07.586" v="1310" actId="338"/>
          <ac:spMkLst>
            <pc:docMk/>
            <pc:sldMk cId="3397126660" sldId="479"/>
            <ac:spMk id="127" creationId="{23820AB4-7884-4947-B980-F6CEFD40E369}"/>
          </ac:spMkLst>
        </pc:spChg>
        <pc:spChg chg="mod topLvl">
          <ac:chgData name="Johan van den Muijsenberg" userId="7ee588bc23a73a37" providerId="LiveId" clId="{8234C5F0-B705-41A0-892A-FC671DCD99A4}" dt="2021-03-21T06:12:07.586" v="1310" actId="338"/>
          <ac:spMkLst>
            <pc:docMk/>
            <pc:sldMk cId="3397126660" sldId="479"/>
            <ac:spMk id="128" creationId="{991D038C-C3B5-487E-B0B0-074244197A42}"/>
          </ac:spMkLst>
        </pc:spChg>
        <pc:spChg chg="mod topLvl">
          <ac:chgData name="Johan van den Muijsenberg" userId="7ee588bc23a73a37" providerId="LiveId" clId="{8234C5F0-B705-41A0-892A-FC671DCD99A4}" dt="2021-03-21T06:12:07.586" v="1310" actId="338"/>
          <ac:spMkLst>
            <pc:docMk/>
            <pc:sldMk cId="3397126660" sldId="479"/>
            <ac:spMk id="129" creationId="{9E901F4F-BAD7-4C9A-9229-E3495BEFCFCE}"/>
          </ac:spMkLst>
        </pc:spChg>
        <pc:spChg chg="mod topLvl">
          <ac:chgData name="Johan van den Muijsenberg" userId="7ee588bc23a73a37" providerId="LiveId" clId="{8234C5F0-B705-41A0-892A-FC671DCD99A4}" dt="2021-03-21T06:12:07.586" v="1310" actId="338"/>
          <ac:spMkLst>
            <pc:docMk/>
            <pc:sldMk cId="3397126660" sldId="479"/>
            <ac:spMk id="130" creationId="{6F89F598-1CE6-4D03-9424-8544F4394E90}"/>
          </ac:spMkLst>
        </pc:spChg>
        <pc:spChg chg="mod topLvl">
          <ac:chgData name="Johan van den Muijsenberg" userId="7ee588bc23a73a37" providerId="LiveId" clId="{8234C5F0-B705-41A0-892A-FC671DCD99A4}" dt="2021-03-21T06:12:07.586" v="1310" actId="338"/>
          <ac:spMkLst>
            <pc:docMk/>
            <pc:sldMk cId="3397126660" sldId="479"/>
            <ac:spMk id="131" creationId="{8DACB357-0495-4A96-9424-04F291867155}"/>
          </ac:spMkLst>
        </pc:spChg>
        <pc:spChg chg="mod topLvl">
          <ac:chgData name="Johan van den Muijsenberg" userId="7ee588bc23a73a37" providerId="LiveId" clId="{8234C5F0-B705-41A0-892A-FC671DCD99A4}" dt="2021-03-21T06:12:07.586" v="1310" actId="338"/>
          <ac:spMkLst>
            <pc:docMk/>
            <pc:sldMk cId="3397126660" sldId="479"/>
            <ac:spMk id="132" creationId="{31642C76-5E80-405E-AA3B-E7FC5AAAD75E}"/>
          </ac:spMkLst>
        </pc:spChg>
        <pc:spChg chg="mod topLvl">
          <ac:chgData name="Johan van den Muijsenberg" userId="7ee588bc23a73a37" providerId="LiveId" clId="{8234C5F0-B705-41A0-892A-FC671DCD99A4}" dt="2021-03-21T06:12:07.586" v="1310" actId="338"/>
          <ac:spMkLst>
            <pc:docMk/>
            <pc:sldMk cId="3397126660" sldId="479"/>
            <ac:spMk id="133" creationId="{CD6C8A68-B663-4338-8EA6-273E29FE6E82}"/>
          </ac:spMkLst>
        </pc:spChg>
        <pc:spChg chg="mod topLvl">
          <ac:chgData name="Johan van den Muijsenberg" userId="7ee588bc23a73a37" providerId="LiveId" clId="{8234C5F0-B705-41A0-892A-FC671DCD99A4}" dt="2021-03-21T06:12:40.192" v="1314" actId="1076"/>
          <ac:spMkLst>
            <pc:docMk/>
            <pc:sldMk cId="3397126660" sldId="479"/>
            <ac:spMk id="134" creationId="{9D507FAA-81FA-4E40-8AEC-97F6F92CC1DB}"/>
          </ac:spMkLst>
        </pc:spChg>
        <pc:grpChg chg="add mod">
          <ac:chgData name="Johan van den Muijsenberg" userId="7ee588bc23a73a37" providerId="LiveId" clId="{8234C5F0-B705-41A0-892A-FC671DCD99A4}" dt="2021-03-21T06:12:13.127" v="1312" actId="1076"/>
          <ac:grpSpMkLst>
            <pc:docMk/>
            <pc:sldMk cId="3397126660" sldId="479"/>
            <ac:grpSpMk id="2" creationId="{7E7E7898-A52A-4381-AD8A-B648460DB8D5}"/>
          </ac:grpSpMkLst>
        </pc:grpChg>
        <pc:grpChg chg="mod topLvl">
          <ac:chgData name="Johan van den Muijsenberg" userId="7ee588bc23a73a37" providerId="LiveId" clId="{8234C5F0-B705-41A0-892A-FC671DCD99A4}" dt="2021-03-21T06:12:07.586" v="1310" actId="338"/>
          <ac:grpSpMkLst>
            <pc:docMk/>
            <pc:sldMk cId="3397126660" sldId="479"/>
            <ac:grpSpMk id="37" creationId="{9D15442E-25FC-45FE-B8C1-45D0911662C6}"/>
          </ac:grpSpMkLst>
        </pc:grpChg>
        <pc:grpChg chg="mod topLvl">
          <ac:chgData name="Johan van den Muijsenberg" userId="7ee588bc23a73a37" providerId="LiveId" clId="{8234C5F0-B705-41A0-892A-FC671DCD99A4}" dt="2021-03-21T06:12:07.586" v="1310" actId="338"/>
          <ac:grpSpMkLst>
            <pc:docMk/>
            <pc:sldMk cId="3397126660" sldId="479"/>
            <ac:grpSpMk id="38" creationId="{2EE7E01A-FD6F-46FE-86D9-B2981AC4AEC4}"/>
          </ac:grpSpMkLst>
        </pc:grpChg>
        <pc:grpChg chg="mod topLvl">
          <ac:chgData name="Johan van den Muijsenberg" userId="7ee588bc23a73a37" providerId="LiveId" clId="{8234C5F0-B705-41A0-892A-FC671DCD99A4}" dt="2021-03-21T06:12:07.586" v="1310" actId="338"/>
          <ac:grpSpMkLst>
            <pc:docMk/>
            <pc:sldMk cId="3397126660" sldId="479"/>
            <ac:grpSpMk id="47" creationId="{121AA27C-1E0A-4AA8-8032-884586D9D4D2}"/>
          </ac:grpSpMkLst>
        </pc:grpChg>
        <pc:grpChg chg="mod topLvl">
          <ac:chgData name="Johan van den Muijsenberg" userId="7ee588bc23a73a37" providerId="LiveId" clId="{8234C5F0-B705-41A0-892A-FC671DCD99A4}" dt="2021-03-21T06:12:07.586" v="1310" actId="338"/>
          <ac:grpSpMkLst>
            <pc:docMk/>
            <pc:sldMk cId="3397126660" sldId="479"/>
            <ac:grpSpMk id="56" creationId="{1D19CFCF-B8BB-4EAC-A2A7-C9798DC686E8}"/>
          </ac:grpSpMkLst>
        </pc:grpChg>
        <pc:grpChg chg="mod topLvl">
          <ac:chgData name="Johan van den Muijsenberg" userId="7ee588bc23a73a37" providerId="LiveId" clId="{8234C5F0-B705-41A0-892A-FC671DCD99A4}" dt="2021-03-21T06:12:07.586" v="1310" actId="338"/>
          <ac:grpSpMkLst>
            <pc:docMk/>
            <pc:sldMk cId="3397126660" sldId="479"/>
            <ac:grpSpMk id="65" creationId="{F3FA0D94-463F-4C69-A5D1-60744350E950}"/>
          </ac:grpSpMkLst>
        </pc:grpChg>
        <pc:grpChg chg="mod topLvl">
          <ac:chgData name="Johan van den Muijsenberg" userId="7ee588bc23a73a37" providerId="LiveId" clId="{8234C5F0-B705-41A0-892A-FC671DCD99A4}" dt="2021-03-21T06:12:07.586" v="1310" actId="338"/>
          <ac:grpSpMkLst>
            <pc:docMk/>
            <pc:sldMk cId="3397126660" sldId="479"/>
            <ac:grpSpMk id="74" creationId="{C5ED2732-EAAF-4A94-BB30-1433D3AB2193}"/>
          </ac:grpSpMkLst>
        </pc:grpChg>
        <pc:grpChg chg="mod topLvl">
          <ac:chgData name="Johan van den Muijsenberg" userId="7ee588bc23a73a37" providerId="LiveId" clId="{8234C5F0-B705-41A0-892A-FC671DCD99A4}" dt="2021-03-21T06:12:07.586" v="1310" actId="338"/>
          <ac:grpSpMkLst>
            <pc:docMk/>
            <pc:sldMk cId="3397126660" sldId="479"/>
            <ac:grpSpMk id="83" creationId="{0DBE919F-B3DB-41E7-A44F-8FF8CC273DEC}"/>
          </ac:grpSpMkLst>
        </pc:grpChg>
        <pc:grpChg chg="del mod">
          <ac:chgData name="Johan van den Muijsenberg" userId="7ee588bc23a73a37" providerId="LiveId" clId="{8234C5F0-B705-41A0-892A-FC671DCD99A4}" dt="2021-03-21T06:10:48.903" v="1309" actId="165"/>
          <ac:grpSpMkLst>
            <pc:docMk/>
            <pc:sldMk cId="3397126660" sldId="479"/>
            <ac:grpSpMk id="142" creationId="{E379662A-2574-4D2C-A61F-15CCECC6D249}"/>
          </ac:grpSpMkLst>
        </pc:grpChg>
        <pc:cxnChg chg="mod">
          <ac:chgData name="Johan van den Muijsenberg" userId="7ee588bc23a73a37" providerId="LiveId" clId="{8234C5F0-B705-41A0-892A-FC671DCD99A4}" dt="2021-03-21T06:10:48.903" v="1309" actId="165"/>
          <ac:cxnSpMkLst>
            <pc:docMk/>
            <pc:sldMk cId="3397126660" sldId="479"/>
            <ac:cxnSpMk id="4" creationId="{00648275-39C2-4185-BACA-62D5BD28723B}"/>
          </ac:cxnSpMkLst>
        </pc:cxnChg>
        <pc:cxnChg chg="mod">
          <ac:chgData name="Johan van den Muijsenberg" userId="7ee588bc23a73a37" providerId="LiveId" clId="{8234C5F0-B705-41A0-892A-FC671DCD99A4}" dt="2021-03-21T06:10:48.903" v="1309" actId="165"/>
          <ac:cxnSpMkLst>
            <pc:docMk/>
            <pc:sldMk cId="3397126660" sldId="479"/>
            <ac:cxnSpMk id="9" creationId="{D626F233-216F-4C71-9CE7-48DB887D39BA}"/>
          </ac:cxnSpMkLst>
        </pc:cxnChg>
        <pc:cxnChg chg="mod">
          <ac:chgData name="Johan van den Muijsenberg" userId="7ee588bc23a73a37" providerId="LiveId" clId="{8234C5F0-B705-41A0-892A-FC671DCD99A4}" dt="2021-03-21T06:10:48.903" v="1309" actId="165"/>
          <ac:cxnSpMkLst>
            <pc:docMk/>
            <pc:sldMk cId="3397126660" sldId="479"/>
            <ac:cxnSpMk id="13" creationId="{D75E6979-CAC0-4E79-9A41-27303D72EFCA}"/>
          </ac:cxnSpMkLst>
        </pc:cxnChg>
        <pc:cxnChg chg="mod">
          <ac:chgData name="Johan van den Muijsenberg" userId="7ee588bc23a73a37" providerId="LiveId" clId="{8234C5F0-B705-41A0-892A-FC671DCD99A4}" dt="2021-03-21T06:10:48.903" v="1309" actId="165"/>
          <ac:cxnSpMkLst>
            <pc:docMk/>
            <pc:sldMk cId="3397126660" sldId="479"/>
            <ac:cxnSpMk id="14" creationId="{16D39532-5371-48CD-8952-EF9E314CF297}"/>
          </ac:cxnSpMkLst>
        </pc:cxnChg>
        <pc:cxnChg chg="mod">
          <ac:chgData name="Johan van den Muijsenberg" userId="7ee588bc23a73a37" providerId="LiveId" clId="{8234C5F0-B705-41A0-892A-FC671DCD99A4}" dt="2021-03-21T06:10:48.903" v="1309" actId="165"/>
          <ac:cxnSpMkLst>
            <pc:docMk/>
            <pc:sldMk cId="3397126660" sldId="479"/>
            <ac:cxnSpMk id="27" creationId="{56CF1ACE-DB75-4F55-9688-72EFEB37F6C0}"/>
          </ac:cxnSpMkLst>
        </pc:cxnChg>
        <pc:cxnChg chg="mod">
          <ac:chgData name="Johan van den Muijsenberg" userId="7ee588bc23a73a37" providerId="LiveId" clId="{8234C5F0-B705-41A0-892A-FC671DCD99A4}" dt="2021-03-21T06:10:48.903" v="1309" actId="165"/>
          <ac:cxnSpMkLst>
            <pc:docMk/>
            <pc:sldMk cId="3397126660" sldId="479"/>
            <ac:cxnSpMk id="34" creationId="{74010ADA-5BB7-498A-8E33-2FD0AF0562A4}"/>
          </ac:cxnSpMkLst>
        </pc:cxnChg>
        <pc:cxnChg chg="mod">
          <ac:chgData name="Johan van den Muijsenberg" userId="7ee588bc23a73a37" providerId="LiveId" clId="{8234C5F0-B705-41A0-892A-FC671DCD99A4}" dt="2021-03-21T06:10:48.903" v="1309" actId="165"/>
          <ac:cxnSpMkLst>
            <pc:docMk/>
            <pc:sldMk cId="3397126660" sldId="479"/>
            <ac:cxnSpMk id="39" creationId="{19188BF0-B065-44B1-AA9F-8C4503744C1E}"/>
          </ac:cxnSpMkLst>
        </pc:cxnChg>
        <pc:cxnChg chg="mod">
          <ac:chgData name="Johan van den Muijsenberg" userId="7ee588bc23a73a37" providerId="LiveId" clId="{8234C5F0-B705-41A0-892A-FC671DCD99A4}" dt="2021-03-21T06:10:48.903" v="1309" actId="165"/>
          <ac:cxnSpMkLst>
            <pc:docMk/>
            <pc:sldMk cId="3397126660" sldId="479"/>
            <ac:cxnSpMk id="42" creationId="{54C63C4D-02E6-479C-B7A5-9AD5389C1BB4}"/>
          </ac:cxnSpMkLst>
        </pc:cxnChg>
        <pc:cxnChg chg="mod">
          <ac:chgData name="Johan van den Muijsenberg" userId="7ee588bc23a73a37" providerId="LiveId" clId="{8234C5F0-B705-41A0-892A-FC671DCD99A4}" dt="2021-03-21T06:10:48.903" v="1309" actId="165"/>
          <ac:cxnSpMkLst>
            <pc:docMk/>
            <pc:sldMk cId="3397126660" sldId="479"/>
            <ac:cxnSpMk id="43" creationId="{067827F2-61EB-4B20-881C-07434B6B05EE}"/>
          </ac:cxnSpMkLst>
        </pc:cxnChg>
        <pc:cxnChg chg="mod">
          <ac:chgData name="Johan van den Muijsenberg" userId="7ee588bc23a73a37" providerId="LiveId" clId="{8234C5F0-B705-41A0-892A-FC671DCD99A4}" dt="2021-03-21T06:10:48.903" v="1309" actId="165"/>
          <ac:cxnSpMkLst>
            <pc:docMk/>
            <pc:sldMk cId="3397126660" sldId="479"/>
            <ac:cxnSpMk id="44" creationId="{CD441BAE-B2FF-497A-B7EC-85A622C4C352}"/>
          </ac:cxnSpMkLst>
        </pc:cxnChg>
        <pc:cxnChg chg="mod">
          <ac:chgData name="Johan van den Muijsenberg" userId="7ee588bc23a73a37" providerId="LiveId" clId="{8234C5F0-B705-41A0-892A-FC671DCD99A4}" dt="2021-03-21T06:10:48.903" v="1309" actId="165"/>
          <ac:cxnSpMkLst>
            <pc:docMk/>
            <pc:sldMk cId="3397126660" sldId="479"/>
            <ac:cxnSpMk id="45" creationId="{3B9A3F87-E61F-46EC-9B9E-DD672D563382}"/>
          </ac:cxnSpMkLst>
        </pc:cxnChg>
        <pc:cxnChg chg="mod">
          <ac:chgData name="Johan van den Muijsenberg" userId="7ee588bc23a73a37" providerId="LiveId" clId="{8234C5F0-B705-41A0-892A-FC671DCD99A4}" dt="2021-03-21T06:10:48.903" v="1309" actId="165"/>
          <ac:cxnSpMkLst>
            <pc:docMk/>
            <pc:sldMk cId="3397126660" sldId="479"/>
            <ac:cxnSpMk id="46" creationId="{2B78CE5B-181C-4829-A32C-C503B6A8D431}"/>
          </ac:cxnSpMkLst>
        </pc:cxnChg>
        <pc:cxnChg chg="mod">
          <ac:chgData name="Johan van den Muijsenberg" userId="7ee588bc23a73a37" providerId="LiveId" clId="{8234C5F0-B705-41A0-892A-FC671DCD99A4}" dt="2021-03-21T06:10:48.903" v="1309" actId="165"/>
          <ac:cxnSpMkLst>
            <pc:docMk/>
            <pc:sldMk cId="3397126660" sldId="479"/>
            <ac:cxnSpMk id="48" creationId="{FDDA1B24-9A5A-4EB8-B852-8101142BAA1B}"/>
          </ac:cxnSpMkLst>
        </pc:cxnChg>
        <pc:cxnChg chg="mod">
          <ac:chgData name="Johan van den Muijsenberg" userId="7ee588bc23a73a37" providerId="LiveId" clId="{8234C5F0-B705-41A0-892A-FC671DCD99A4}" dt="2021-03-21T06:10:48.903" v="1309" actId="165"/>
          <ac:cxnSpMkLst>
            <pc:docMk/>
            <pc:sldMk cId="3397126660" sldId="479"/>
            <ac:cxnSpMk id="51" creationId="{EAED2B3B-3278-4E7F-BE64-0E9C0DC1E6EE}"/>
          </ac:cxnSpMkLst>
        </pc:cxnChg>
        <pc:cxnChg chg="mod">
          <ac:chgData name="Johan van den Muijsenberg" userId="7ee588bc23a73a37" providerId="LiveId" clId="{8234C5F0-B705-41A0-892A-FC671DCD99A4}" dt="2021-03-21T06:10:48.903" v="1309" actId="165"/>
          <ac:cxnSpMkLst>
            <pc:docMk/>
            <pc:sldMk cId="3397126660" sldId="479"/>
            <ac:cxnSpMk id="52" creationId="{34EE69BD-7494-4021-B59F-A0F10DC7ABFE}"/>
          </ac:cxnSpMkLst>
        </pc:cxnChg>
        <pc:cxnChg chg="mod">
          <ac:chgData name="Johan van den Muijsenberg" userId="7ee588bc23a73a37" providerId="LiveId" clId="{8234C5F0-B705-41A0-892A-FC671DCD99A4}" dt="2021-03-21T06:10:48.903" v="1309" actId="165"/>
          <ac:cxnSpMkLst>
            <pc:docMk/>
            <pc:sldMk cId="3397126660" sldId="479"/>
            <ac:cxnSpMk id="53" creationId="{D93F7AEB-E434-4185-8052-613026B07E23}"/>
          </ac:cxnSpMkLst>
        </pc:cxnChg>
        <pc:cxnChg chg="mod">
          <ac:chgData name="Johan van den Muijsenberg" userId="7ee588bc23a73a37" providerId="LiveId" clId="{8234C5F0-B705-41A0-892A-FC671DCD99A4}" dt="2021-03-21T06:10:48.903" v="1309" actId="165"/>
          <ac:cxnSpMkLst>
            <pc:docMk/>
            <pc:sldMk cId="3397126660" sldId="479"/>
            <ac:cxnSpMk id="54" creationId="{3756B1EA-807B-4B7D-97AD-0D8E17D32D56}"/>
          </ac:cxnSpMkLst>
        </pc:cxnChg>
        <pc:cxnChg chg="mod">
          <ac:chgData name="Johan van den Muijsenberg" userId="7ee588bc23a73a37" providerId="LiveId" clId="{8234C5F0-B705-41A0-892A-FC671DCD99A4}" dt="2021-03-21T06:10:48.903" v="1309" actId="165"/>
          <ac:cxnSpMkLst>
            <pc:docMk/>
            <pc:sldMk cId="3397126660" sldId="479"/>
            <ac:cxnSpMk id="55" creationId="{72D2081D-5AF8-4181-B7EF-C01CC733DBDE}"/>
          </ac:cxnSpMkLst>
        </pc:cxnChg>
        <pc:cxnChg chg="mod">
          <ac:chgData name="Johan van den Muijsenberg" userId="7ee588bc23a73a37" providerId="LiveId" clId="{8234C5F0-B705-41A0-892A-FC671DCD99A4}" dt="2021-03-21T06:10:48.903" v="1309" actId="165"/>
          <ac:cxnSpMkLst>
            <pc:docMk/>
            <pc:sldMk cId="3397126660" sldId="479"/>
            <ac:cxnSpMk id="57" creationId="{EAB58C48-D70B-4383-9C7A-E4DA789E01FD}"/>
          </ac:cxnSpMkLst>
        </pc:cxnChg>
        <pc:cxnChg chg="mod">
          <ac:chgData name="Johan van den Muijsenberg" userId="7ee588bc23a73a37" providerId="LiveId" clId="{8234C5F0-B705-41A0-892A-FC671DCD99A4}" dt="2021-03-21T06:10:48.903" v="1309" actId="165"/>
          <ac:cxnSpMkLst>
            <pc:docMk/>
            <pc:sldMk cId="3397126660" sldId="479"/>
            <ac:cxnSpMk id="60" creationId="{0848431C-60FB-48D7-9874-E1AF8ADA3FFB}"/>
          </ac:cxnSpMkLst>
        </pc:cxnChg>
        <pc:cxnChg chg="mod">
          <ac:chgData name="Johan van den Muijsenberg" userId="7ee588bc23a73a37" providerId="LiveId" clId="{8234C5F0-B705-41A0-892A-FC671DCD99A4}" dt="2021-03-21T06:10:48.903" v="1309" actId="165"/>
          <ac:cxnSpMkLst>
            <pc:docMk/>
            <pc:sldMk cId="3397126660" sldId="479"/>
            <ac:cxnSpMk id="61" creationId="{FE5170E6-C48A-48B2-8CB6-7A5CE022DB01}"/>
          </ac:cxnSpMkLst>
        </pc:cxnChg>
        <pc:cxnChg chg="mod">
          <ac:chgData name="Johan van den Muijsenberg" userId="7ee588bc23a73a37" providerId="LiveId" clId="{8234C5F0-B705-41A0-892A-FC671DCD99A4}" dt="2021-03-21T06:10:48.903" v="1309" actId="165"/>
          <ac:cxnSpMkLst>
            <pc:docMk/>
            <pc:sldMk cId="3397126660" sldId="479"/>
            <ac:cxnSpMk id="62" creationId="{8217D348-9076-4DAA-A3D8-C115CC363608}"/>
          </ac:cxnSpMkLst>
        </pc:cxnChg>
        <pc:cxnChg chg="mod">
          <ac:chgData name="Johan van den Muijsenberg" userId="7ee588bc23a73a37" providerId="LiveId" clId="{8234C5F0-B705-41A0-892A-FC671DCD99A4}" dt="2021-03-21T06:10:48.903" v="1309" actId="165"/>
          <ac:cxnSpMkLst>
            <pc:docMk/>
            <pc:sldMk cId="3397126660" sldId="479"/>
            <ac:cxnSpMk id="63" creationId="{4841E37D-3A7E-46BE-B553-50B75E53BC31}"/>
          </ac:cxnSpMkLst>
        </pc:cxnChg>
        <pc:cxnChg chg="mod">
          <ac:chgData name="Johan van den Muijsenberg" userId="7ee588bc23a73a37" providerId="LiveId" clId="{8234C5F0-B705-41A0-892A-FC671DCD99A4}" dt="2021-03-21T06:10:48.903" v="1309" actId="165"/>
          <ac:cxnSpMkLst>
            <pc:docMk/>
            <pc:sldMk cId="3397126660" sldId="479"/>
            <ac:cxnSpMk id="64" creationId="{FDCA3270-9ECC-4F6B-994D-CA72ABE42948}"/>
          </ac:cxnSpMkLst>
        </pc:cxnChg>
        <pc:cxnChg chg="mod">
          <ac:chgData name="Johan van den Muijsenberg" userId="7ee588bc23a73a37" providerId="LiveId" clId="{8234C5F0-B705-41A0-892A-FC671DCD99A4}" dt="2021-03-21T06:10:48.903" v="1309" actId="165"/>
          <ac:cxnSpMkLst>
            <pc:docMk/>
            <pc:sldMk cId="3397126660" sldId="479"/>
            <ac:cxnSpMk id="66" creationId="{6E29A62C-1D9F-4FBF-B1AA-ED10F0FF503E}"/>
          </ac:cxnSpMkLst>
        </pc:cxnChg>
        <pc:cxnChg chg="mod">
          <ac:chgData name="Johan van den Muijsenberg" userId="7ee588bc23a73a37" providerId="LiveId" clId="{8234C5F0-B705-41A0-892A-FC671DCD99A4}" dt="2021-03-21T06:10:48.903" v="1309" actId="165"/>
          <ac:cxnSpMkLst>
            <pc:docMk/>
            <pc:sldMk cId="3397126660" sldId="479"/>
            <ac:cxnSpMk id="69" creationId="{795FC37B-F602-4409-84DB-BE929E9DB0BB}"/>
          </ac:cxnSpMkLst>
        </pc:cxnChg>
        <pc:cxnChg chg="mod">
          <ac:chgData name="Johan van den Muijsenberg" userId="7ee588bc23a73a37" providerId="LiveId" clId="{8234C5F0-B705-41A0-892A-FC671DCD99A4}" dt="2021-03-21T06:10:48.903" v="1309" actId="165"/>
          <ac:cxnSpMkLst>
            <pc:docMk/>
            <pc:sldMk cId="3397126660" sldId="479"/>
            <ac:cxnSpMk id="70" creationId="{284A04C4-DC37-4AE9-8498-1814F17FF01D}"/>
          </ac:cxnSpMkLst>
        </pc:cxnChg>
        <pc:cxnChg chg="mod">
          <ac:chgData name="Johan van den Muijsenberg" userId="7ee588bc23a73a37" providerId="LiveId" clId="{8234C5F0-B705-41A0-892A-FC671DCD99A4}" dt="2021-03-21T06:10:48.903" v="1309" actId="165"/>
          <ac:cxnSpMkLst>
            <pc:docMk/>
            <pc:sldMk cId="3397126660" sldId="479"/>
            <ac:cxnSpMk id="71" creationId="{39A68F45-551C-4E07-ADC5-26E65A8DAB2C}"/>
          </ac:cxnSpMkLst>
        </pc:cxnChg>
        <pc:cxnChg chg="mod">
          <ac:chgData name="Johan van den Muijsenberg" userId="7ee588bc23a73a37" providerId="LiveId" clId="{8234C5F0-B705-41A0-892A-FC671DCD99A4}" dt="2021-03-21T06:10:48.903" v="1309" actId="165"/>
          <ac:cxnSpMkLst>
            <pc:docMk/>
            <pc:sldMk cId="3397126660" sldId="479"/>
            <ac:cxnSpMk id="72" creationId="{3CD5D045-559D-4D04-A7ED-8BB62EC9D946}"/>
          </ac:cxnSpMkLst>
        </pc:cxnChg>
        <pc:cxnChg chg="mod">
          <ac:chgData name="Johan van den Muijsenberg" userId="7ee588bc23a73a37" providerId="LiveId" clId="{8234C5F0-B705-41A0-892A-FC671DCD99A4}" dt="2021-03-21T06:10:48.903" v="1309" actId="165"/>
          <ac:cxnSpMkLst>
            <pc:docMk/>
            <pc:sldMk cId="3397126660" sldId="479"/>
            <ac:cxnSpMk id="73" creationId="{8635E5BD-768E-4A45-9917-D02E562623D7}"/>
          </ac:cxnSpMkLst>
        </pc:cxnChg>
        <pc:cxnChg chg="mod">
          <ac:chgData name="Johan van den Muijsenberg" userId="7ee588bc23a73a37" providerId="LiveId" clId="{8234C5F0-B705-41A0-892A-FC671DCD99A4}" dt="2021-03-21T06:10:48.903" v="1309" actId="165"/>
          <ac:cxnSpMkLst>
            <pc:docMk/>
            <pc:sldMk cId="3397126660" sldId="479"/>
            <ac:cxnSpMk id="75" creationId="{E54ED1C9-749E-454C-989E-A652BB4C566D}"/>
          </ac:cxnSpMkLst>
        </pc:cxnChg>
        <pc:cxnChg chg="mod">
          <ac:chgData name="Johan van den Muijsenberg" userId="7ee588bc23a73a37" providerId="LiveId" clId="{8234C5F0-B705-41A0-892A-FC671DCD99A4}" dt="2021-03-21T06:10:48.903" v="1309" actId="165"/>
          <ac:cxnSpMkLst>
            <pc:docMk/>
            <pc:sldMk cId="3397126660" sldId="479"/>
            <ac:cxnSpMk id="78" creationId="{C5B7BAB0-5AFE-440B-A162-D70B1DF1D79D}"/>
          </ac:cxnSpMkLst>
        </pc:cxnChg>
        <pc:cxnChg chg="mod">
          <ac:chgData name="Johan van den Muijsenberg" userId="7ee588bc23a73a37" providerId="LiveId" clId="{8234C5F0-B705-41A0-892A-FC671DCD99A4}" dt="2021-03-21T06:10:48.903" v="1309" actId="165"/>
          <ac:cxnSpMkLst>
            <pc:docMk/>
            <pc:sldMk cId="3397126660" sldId="479"/>
            <ac:cxnSpMk id="79" creationId="{82233342-7551-4F3F-B041-5313F10AD33F}"/>
          </ac:cxnSpMkLst>
        </pc:cxnChg>
        <pc:cxnChg chg="mod">
          <ac:chgData name="Johan van den Muijsenberg" userId="7ee588bc23a73a37" providerId="LiveId" clId="{8234C5F0-B705-41A0-892A-FC671DCD99A4}" dt="2021-03-21T06:10:48.903" v="1309" actId="165"/>
          <ac:cxnSpMkLst>
            <pc:docMk/>
            <pc:sldMk cId="3397126660" sldId="479"/>
            <ac:cxnSpMk id="80" creationId="{EB933A86-1E05-4D5A-96AD-289B7D347C75}"/>
          </ac:cxnSpMkLst>
        </pc:cxnChg>
        <pc:cxnChg chg="mod">
          <ac:chgData name="Johan van den Muijsenberg" userId="7ee588bc23a73a37" providerId="LiveId" clId="{8234C5F0-B705-41A0-892A-FC671DCD99A4}" dt="2021-03-21T06:10:48.903" v="1309" actId="165"/>
          <ac:cxnSpMkLst>
            <pc:docMk/>
            <pc:sldMk cId="3397126660" sldId="479"/>
            <ac:cxnSpMk id="81" creationId="{13AED10F-0828-4FB5-8060-DFC70F636752}"/>
          </ac:cxnSpMkLst>
        </pc:cxnChg>
        <pc:cxnChg chg="mod">
          <ac:chgData name="Johan van den Muijsenberg" userId="7ee588bc23a73a37" providerId="LiveId" clId="{8234C5F0-B705-41A0-892A-FC671DCD99A4}" dt="2021-03-21T06:10:48.903" v="1309" actId="165"/>
          <ac:cxnSpMkLst>
            <pc:docMk/>
            <pc:sldMk cId="3397126660" sldId="479"/>
            <ac:cxnSpMk id="82" creationId="{D19EBA16-E943-4771-9479-5389AF14C7D9}"/>
          </ac:cxnSpMkLst>
        </pc:cxnChg>
        <pc:cxnChg chg="mod">
          <ac:chgData name="Johan van den Muijsenberg" userId="7ee588bc23a73a37" providerId="LiveId" clId="{8234C5F0-B705-41A0-892A-FC671DCD99A4}" dt="2021-03-21T06:10:48.903" v="1309" actId="165"/>
          <ac:cxnSpMkLst>
            <pc:docMk/>
            <pc:sldMk cId="3397126660" sldId="479"/>
            <ac:cxnSpMk id="84" creationId="{C016A442-68AB-4C2C-B4DD-52766D6366D1}"/>
          </ac:cxnSpMkLst>
        </pc:cxnChg>
        <pc:cxnChg chg="mod">
          <ac:chgData name="Johan van den Muijsenberg" userId="7ee588bc23a73a37" providerId="LiveId" clId="{8234C5F0-B705-41A0-892A-FC671DCD99A4}" dt="2021-03-21T06:10:48.903" v="1309" actId="165"/>
          <ac:cxnSpMkLst>
            <pc:docMk/>
            <pc:sldMk cId="3397126660" sldId="479"/>
            <ac:cxnSpMk id="87" creationId="{9F75D5B3-F6D7-4475-9760-89AFDE544EF9}"/>
          </ac:cxnSpMkLst>
        </pc:cxnChg>
        <pc:cxnChg chg="mod">
          <ac:chgData name="Johan van den Muijsenberg" userId="7ee588bc23a73a37" providerId="LiveId" clId="{8234C5F0-B705-41A0-892A-FC671DCD99A4}" dt="2021-03-21T06:10:48.903" v="1309" actId="165"/>
          <ac:cxnSpMkLst>
            <pc:docMk/>
            <pc:sldMk cId="3397126660" sldId="479"/>
            <ac:cxnSpMk id="88" creationId="{C271BA4F-C4BF-448F-8561-61A9C402974F}"/>
          </ac:cxnSpMkLst>
        </pc:cxnChg>
        <pc:cxnChg chg="mod">
          <ac:chgData name="Johan van den Muijsenberg" userId="7ee588bc23a73a37" providerId="LiveId" clId="{8234C5F0-B705-41A0-892A-FC671DCD99A4}" dt="2021-03-21T06:10:48.903" v="1309" actId="165"/>
          <ac:cxnSpMkLst>
            <pc:docMk/>
            <pc:sldMk cId="3397126660" sldId="479"/>
            <ac:cxnSpMk id="89" creationId="{173EE0F6-4174-4FC5-BC39-C59C84F715B0}"/>
          </ac:cxnSpMkLst>
        </pc:cxnChg>
        <pc:cxnChg chg="mod">
          <ac:chgData name="Johan van den Muijsenberg" userId="7ee588bc23a73a37" providerId="LiveId" clId="{8234C5F0-B705-41A0-892A-FC671DCD99A4}" dt="2021-03-21T06:10:48.903" v="1309" actId="165"/>
          <ac:cxnSpMkLst>
            <pc:docMk/>
            <pc:sldMk cId="3397126660" sldId="479"/>
            <ac:cxnSpMk id="90" creationId="{DCC33CA4-92DB-41AF-97D6-EE07AF5EC746}"/>
          </ac:cxnSpMkLst>
        </pc:cxnChg>
        <pc:cxnChg chg="mod">
          <ac:chgData name="Johan van den Muijsenberg" userId="7ee588bc23a73a37" providerId="LiveId" clId="{8234C5F0-B705-41A0-892A-FC671DCD99A4}" dt="2021-03-21T06:10:48.903" v="1309" actId="165"/>
          <ac:cxnSpMkLst>
            <pc:docMk/>
            <pc:sldMk cId="3397126660" sldId="479"/>
            <ac:cxnSpMk id="91" creationId="{0E345253-771D-4CA5-934C-19D45CD85B6B}"/>
          </ac:cxnSpMkLst>
        </pc:cxnChg>
        <pc:cxnChg chg="mod topLvl">
          <ac:chgData name="Johan van den Muijsenberg" userId="7ee588bc23a73a37" providerId="LiveId" clId="{8234C5F0-B705-41A0-892A-FC671DCD99A4}" dt="2021-03-21T06:12:07.586" v="1310" actId="338"/>
          <ac:cxnSpMkLst>
            <pc:docMk/>
            <pc:sldMk cId="3397126660" sldId="479"/>
            <ac:cxnSpMk id="93" creationId="{85EE32AF-9185-4509-9389-4C2BC1EAEF72}"/>
          </ac:cxnSpMkLst>
        </pc:cxnChg>
        <pc:cxnChg chg="mod topLvl">
          <ac:chgData name="Johan van den Muijsenberg" userId="7ee588bc23a73a37" providerId="LiveId" clId="{8234C5F0-B705-41A0-892A-FC671DCD99A4}" dt="2021-03-21T06:12:07.586" v="1310" actId="338"/>
          <ac:cxnSpMkLst>
            <pc:docMk/>
            <pc:sldMk cId="3397126660" sldId="479"/>
            <ac:cxnSpMk id="95" creationId="{D9CD585C-56A1-4D8B-BC02-DF8B6817735E}"/>
          </ac:cxnSpMkLst>
        </pc:cxnChg>
        <pc:cxnChg chg="mod topLvl">
          <ac:chgData name="Johan van den Muijsenberg" userId="7ee588bc23a73a37" providerId="LiveId" clId="{8234C5F0-B705-41A0-892A-FC671DCD99A4}" dt="2021-03-21T06:12:07.586" v="1310" actId="338"/>
          <ac:cxnSpMkLst>
            <pc:docMk/>
            <pc:sldMk cId="3397126660" sldId="479"/>
            <ac:cxnSpMk id="98" creationId="{E2B19769-93D6-4BEA-B332-55F21F7F82CF}"/>
          </ac:cxnSpMkLst>
        </pc:cxnChg>
        <pc:cxnChg chg="mod topLvl">
          <ac:chgData name="Johan van den Muijsenberg" userId="7ee588bc23a73a37" providerId="LiveId" clId="{8234C5F0-B705-41A0-892A-FC671DCD99A4}" dt="2021-03-21T06:12:07.586" v="1310" actId="338"/>
          <ac:cxnSpMkLst>
            <pc:docMk/>
            <pc:sldMk cId="3397126660" sldId="479"/>
            <ac:cxnSpMk id="100" creationId="{919FC71E-0008-4783-8C76-C822A3C4AEC2}"/>
          </ac:cxnSpMkLst>
        </pc:cxnChg>
        <pc:cxnChg chg="mod topLvl">
          <ac:chgData name="Johan van den Muijsenberg" userId="7ee588bc23a73a37" providerId="LiveId" clId="{8234C5F0-B705-41A0-892A-FC671DCD99A4}" dt="2021-03-21T06:12:07.586" v="1310" actId="338"/>
          <ac:cxnSpMkLst>
            <pc:docMk/>
            <pc:sldMk cId="3397126660" sldId="479"/>
            <ac:cxnSpMk id="102" creationId="{F7ED8259-8F41-419B-B7CC-80A00C5C0A4E}"/>
          </ac:cxnSpMkLst>
        </pc:cxnChg>
        <pc:cxnChg chg="mod topLvl">
          <ac:chgData name="Johan van den Muijsenberg" userId="7ee588bc23a73a37" providerId="LiveId" clId="{8234C5F0-B705-41A0-892A-FC671DCD99A4}" dt="2021-03-21T06:12:07.586" v="1310" actId="338"/>
          <ac:cxnSpMkLst>
            <pc:docMk/>
            <pc:sldMk cId="3397126660" sldId="479"/>
            <ac:cxnSpMk id="114" creationId="{635567D0-5A97-4CB1-8BB8-86356594466F}"/>
          </ac:cxnSpMkLst>
        </pc:cxnChg>
      </pc:sldChg>
      <pc:sldChg chg="add">
        <pc:chgData name="Johan van den Muijsenberg" userId="7ee588bc23a73a37" providerId="LiveId" clId="{8234C5F0-B705-41A0-892A-FC671DCD99A4}" dt="2021-03-20T22:23:46.605" v="1150"/>
        <pc:sldMkLst>
          <pc:docMk/>
          <pc:sldMk cId="1023690157" sldId="480"/>
        </pc:sldMkLst>
      </pc:sldChg>
      <pc:sldChg chg="addSp delSp modSp new mod">
        <pc:chgData name="Johan van den Muijsenberg" userId="7ee588bc23a73a37" providerId="LiveId" clId="{8234C5F0-B705-41A0-892A-FC671DCD99A4}" dt="2021-03-20T22:38:18.972" v="1239" actId="14100"/>
        <pc:sldMkLst>
          <pc:docMk/>
          <pc:sldMk cId="1371200774" sldId="481"/>
        </pc:sldMkLst>
        <pc:spChg chg="del">
          <ac:chgData name="Johan van den Muijsenberg" userId="7ee588bc23a73a37" providerId="LiveId" clId="{8234C5F0-B705-41A0-892A-FC671DCD99A4}" dt="2021-03-20T22:35:04.658" v="1214" actId="478"/>
          <ac:spMkLst>
            <pc:docMk/>
            <pc:sldMk cId="1371200774" sldId="481"/>
            <ac:spMk id="2" creationId="{5BF80056-CE0C-492F-99FD-E2D99AF383DA}"/>
          </ac:spMkLst>
        </pc:spChg>
        <pc:spChg chg="del">
          <ac:chgData name="Johan van den Muijsenberg" userId="7ee588bc23a73a37" providerId="LiveId" clId="{8234C5F0-B705-41A0-892A-FC671DCD99A4}" dt="2021-03-20T22:35:06.324" v="1215" actId="478"/>
          <ac:spMkLst>
            <pc:docMk/>
            <pc:sldMk cId="1371200774" sldId="481"/>
            <ac:spMk id="3" creationId="{19FFF13A-91DE-40CE-8465-5FC34067793B}"/>
          </ac:spMkLst>
        </pc:spChg>
        <pc:picChg chg="add del mod">
          <ac:chgData name="Johan van den Muijsenberg" userId="7ee588bc23a73a37" providerId="LiveId" clId="{8234C5F0-B705-41A0-892A-FC671DCD99A4}" dt="2021-03-20T22:38:09.752" v="1236" actId="478"/>
          <ac:picMkLst>
            <pc:docMk/>
            <pc:sldMk cId="1371200774" sldId="481"/>
            <ac:picMk id="4" creationId="{7CC781CB-6A0C-410A-BD62-0EDC0E2F7CC1}"/>
          </ac:picMkLst>
        </pc:picChg>
        <pc:picChg chg="add mod">
          <ac:chgData name="Johan van den Muijsenberg" userId="7ee588bc23a73a37" providerId="LiveId" clId="{8234C5F0-B705-41A0-892A-FC671DCD99A4}" dt="2021-03-20T22:38:18.972" v="1239" actId="14100"/>
          <ac:picMkLst>
            <pc:docMk/>
            <pc:sldMk cId="1371200774" sldId="481"/>
            <ac:picMk id="5" creationId="{F1854907-4A52-4220-8F38-580CCA84D948}"/>
          </ac:picMkLst>
        </pc:picChg>
      </pc:sldChg>
      <pc:sldChg chg="modSp add del mod ord">
        <pc:chgData name="Johan van den Muijsenberg" userId="7ee588bc23a73a37" providerId="LiveId" clId="{8234C5F0-B705-41A0-892A-FC671DCD99A4}" dt="2021-03-21T07:16:10.107" v="1361" actId="47"/>
        <pc:sldMkLst>
          <pc:docMk/>
          <pc:sldMk cId="291648321" sldId="482"/>
        </pc:sldMkLst>
        <pc:spChg chg="mod">
          <ac:chgData name="Johan van den Muijsenberg" userId="7ee588bc23a73a37" providerId="LiveId" clId="{8234C5F0-B705-41A0-892A-FC671DCD99A4}" dt="2021-03-21T06:09:25.313" v="1293" actId="20577"/>
          <ac:spMkLst>
            <pc:docMk/>
            <pc:sldMk cId="291648321" sldId="482"/>
            <ac:spMk id="2" creationId="{7C552811-BF45-48AD-8AAC-3F1411A978AD}"/>
          </ac:spMkLst>
        </pc:spChg>
      </pc:sldChg>
      <pc:sldChg chg="addSp delSp modSp add mod ord modNotes">
        <pc:chgData name="Johan van den Muijsenberg" userId="7ee588bc23a73a37" providerId="LiveId" clId="{8234C5F0-B705-41A0-892A-FC671DCD99A4}" dt="2021-03-21T10:13:49.204" v="4727" actId="20577"/>
        <pc:sldMkLst>
          <pc:docMk/>
          <pc:sldMk cId="1398688533" sldId="483"/>
        </pc:sldMkLst>
        <pc:picChg chg="add mod">
          <ac:chgData name="Johan van den Muijsenberg" userId="7ee588bc23a73a37" providerId="LiveId" clId="{8234C5F0-B705-41A0-892A-FC671DCD99A4}" dt="2021-03-21T07:20:03.842" v="1403" actId="1076"/>
          <ac:picMkLst>
            <pc:docMk/>
            <pc:sldMk cId="1398688533" sldId="483"/>
            <ac:picMk id="3" creationId="{7216E445-5D7E-462C-9486-DC76F5F5AEC7}"/>
          </ac:picMkLst>
        </pc:picChg>
        <pc:picChg chg="del">
          <ac:chgData name="Johan van den Muijsenberg" userId="7ee588bc23a73a37" providerId="LiveId" clId="{8234C5F0-B705-41A0-892A-FC671DCD99A4}" dt="2021-03-21T07:16:13.899" v="1364" actId="478"/>
          <ac:picMkLst>
            <pc:docMk/>
            <pc:sldMk cId="1398688533" sldId="483"/>
            <ac:picMk id="9" creationId="{E90987FC-4C1F-46D6-B908-CCB866373192}"/>
          </ac:picMkLst>
        </pc:picChg>
      </pc:sldChg>
      <pc:sldChg chg="addSp delSp modSp add mod ord modNotes">
        <pc:chgData name="Johan van den Muijsenberg" userId="7ee588bc23a73a37" providerId="LiveId" clId="{8234C5F0-B705-41A0-892A-FC671DCD99A4}" dt="2021-03-21T11:38:18.577" v="5567" actId="20577"/>
        <pc:sldMkLst>
          <pc:docMk/>
          <pc:sldMk cId="679821121" sldId="484"/>
        </pc:sldMkLst>
        <pc:picChg chg="del">
          <ac:chgData name="Johan van den Muijsenberg" userId="7ee588bc23a73a37" providerId="LiveId" clId="{8234C5F0-B705-41A0-892A-FC671DCD99A4}" dt="2021-03-21T07:16:55.661" v="1373" actId="478"/>
          <ac:picMkLst>
            <pc:docMk/>
            <pc:sldMk cId="679821121" sldId="484"/>
            <ac:picMk id="3" creationId="{7216E445-5D7E-462C-9486-DC76F5F5AEC7}"/>
          </ac:picMkLst>
        </pc:picChg>
        <pc:picChg chg="add mod">
          <ac:chgData name="Johan van den Muijsenberg" userId="7ee588bc23a73a37" providerId="LiveId" clId="{8234C5F0-B705-41A0-892A-FC671DCD99A4}" dt="2021-03-21T07:20:13" v="1404" actId="1076"/>
          <ac:picMkLst>
            <pc:docMk/>
            <pc:sldMk cId="679821121" sldId="484"/>
            <ac:picMk id="4" creationId="{0337608E-25D8-44D8-8293-2D8145FB7BF2}"/>
          </ac:picMkLst>
        </pc:picChg>
      </pc:sldChg>
      <pc:sldChg chg="addSp delSp modSp add mod ord modNotes">
        <pc:chgData name="Johan van den Muijsenberg" userId="7ee588bc23a73a37" providerId="LiveId" clId="{8234C5F0-B705-41A0-892A-FC671DCD99A4}" dt="2021-03-21T12:16:18.245" v="9012" actId="20577"/>
        <pc:sldMkLst>
          <pc:docMk/>
          <pc:sldMk cId="1414549439" sldId="485"/>
        </pc:sldMkLst>
        <pc:picChg chg="add mod">
          <ac:chgData name="Johan van den Muijsenberg" userId="7ee588bc23a73a37" providerId="LiveId" clId="{8234C5F0-B705-41A0-892A-FC671DCD99A4}" dt="2021-03-21T07:20:24.138" v="1405" actId="1076"/>
          <ac:picMkLst>
            <pc:docMk/>
            <pc:sldMk cId="1414549439" sldId="485"/>
            <ac:picMk id="3" creationId="{6E30624C-9C85-4CCB-92D7-2BB9C3116F55}"/>
          </ac:picMkLst>
        </pc:picChg>
        <pc:picChg chg="del">
          <ac:chgData name="Johan van den Muijsenberg" userId="7ee588bc23a73a37" providerId="LiveId" clId="{8234C5F0-B705-41A0-892A-FC671DCD99A4}" dt="2021-03-21T07:17:54.211" v="1385" actId="478"/>
          <ac:picMkLst>
            <pc:docMk/>
            <pc:sldMk cId="1414549439" sldId="485"/>
            <ac:picMk id="4" creationId="{0337608E-25D8-44D8-8293-2D8145FB7BF2}"/>
          </ac:picMkLst>
        </pc:picChg>
      </pc:sldChg>
      <pc:sldChg chg="addSp delSp modSp add mod ord modNotes">
        <pc:chgData name="Johan van den Muijsenberg" userId="7ee588bc23a73a37" providerId="LiveId" clId="{8234C5F0-B705-41A0-892A-FC671DCD99A4}" dt="2021-03-21T11:59:41.719" v="8241" actId="20577"/>
        <pc:sldMkLst>
          <pc:docMk/>
          <pc:sldMk cId="2034501277" sldId="486"/>
        </pc:sldMkLst>
        <pc:picChg chg="del">
          <ac:chgData name="Johan van den Muijsenberg" userId="7ee588bc23a73a37" providerId="LiveId" clId="{8234C5F0-B705-41A0-892A-FC671DCD99A4}" dt="2021-03-21T07:18:32.858" v="1394" actId="478"/>
          <ac:picMkLst>
            <pc:docMk/>
            <pc:sldMk cId="2034501277" sldId="486"/>
            <ac:picMk id="3" creationId="{6E30624C-9C85-4CCB-92D7-2BB9C3116F55}"/>
          </ac:picMkLst>
        </pc:picChg>
        <pc:picChg chg="add mod">
          <ac:chgData name="Johan van den Muijsenberg" userId="7ee588bc23a73a37" providerId="LiveId" clId="{8234C5F0-B705-41A0-892A-FC671DCD99A4}" dt="2021-03-21T07:20:34.415" v="1406" actId="1076"/>
          <ac:picMkLst>
            <pc:docMk/>
            <pc:sldMk cId="2034501277" sldId="486"/>
            <ac:picMk id="4" creationId="{91DE26E5-1954-459E-A4F7-86C200ADA775}"/>
          </ac:picMkLst>
        </pc:picChg>
      </pc:sldChg>
      <pc:sldChg chg="modSp add mod modNotes">
        <pc:chgData name="Johan van den Muijsenberg" userId="7ee588bc23a73a37" providerId="LiveId" clId="{8234C5F0-B705-41A0-892A-FC671DCD99A4}" dt="2021-03-21T10:02:33.510" v="3243"/>
        <pc:sldMkLst>
          <pc:docMk/>
          <pc:sldMk cId="745330442" sldId="487"/>
        </pc:sldMkLst>
        <pc:spChg chg="mod">
          <ac:chgData name="Johan van den Muijsenberg" userId="7ee588bc23a73a37" providerId="LiveId" clId="{8234C5F0-B705-41A0-892A-FC671DCD99A4}" dt="2021-03-21T10:02:33.510" v="3243"/>
          <ac:spMkLst>
            <pc:docMk/>
            <pc:sldMk cId="745330442" sldId="487"/>
            <ac:spMk id="3" creationId="{93C38900-5E73-4107-A4A0-3629F546B960}"/>
          </ac:spMkLst>
        </pc:spChg>
      </pc:sldChg>
      <pc:sldChg chg="addSp delSp modSp new mod ord modNotes">
        <pc:chgData name="Johan van den Muijsenberg" userId="7ee588bc23a73a37" providerId="LiveId" clId="{8234C5F0-B705-41A0-892A-FC671DCD99A4}" dt="2021-03-21T10:01:51.622" v="3213" actId="20577"/>
        <pc:sldMkLst>
          <pc:docMk/>
          <pc:sldMk cId="1622459610" sldId="488"/>
        </pc:sldMkLst>
        <pc:spChg chg="del">
          <ac:chgData name="Johan van den Muijsenberg" userId="7ee588bc23a73a37" providerId="LiveId" clId="{8234C5F0-B705-41A0-892A-FC671DCD99A4}" dt="2021-03-21T07:50:15.401" v="1653" actId="478"/>
          <ac:spMkLst>
            <pc:docMk/>
            <pc:sldMk cId="1622459610" sldId="488"/>
            <ac:spMk id="2" creationId="{4B33FEC6-BA6B-47E1-B3B0-F78688207836}"/>
          </ac:spMkLst>
        </pc:spChg>
        <pc:spChg chg="del">
          <ac:chgData name="Johan van den Muijsenberg" userId="7ee588bc23a73a37" providerId="LiveId" clId="{8234C5F0-B705-41A0-892A-FC671DCD99A4}" dt="2021-03-21T07:50:13.681" v="1652" actId="478"/>
          <ac:spMkLst>
            <pc:docMk/>
            <pc:sldMk cId="1622459610" sldId="488"/>
            <ac:spMk id="3" creationId="{F07AD81A-D7AF-44B8-AB07-D8F8143B9522}"/>
          </ac:spMkLst>
        </pc:spChg>
        <pc:picChg chg="add mod">
          <ac:chgData name="Johan van den Muijsenberg" userId="7ee588bc23a73a37" providerId="LiveId" clId="{8234C5F0-B705-41A0-892A-FC671DCD99A4}" dt="2021-03-21T07:52:54.442" v="1658" actId="14100"/>
          <ac:picMkLst>
            <pc:docMk/>
            <pc:sldMk cId="1622459610" sldId="488"/>
            <ac:picMk id="5" creationId="{7389240A-815C-441A-A84B-769F5AFEE738}"/>
          </ac:picMkLst>
        </pc:picChg>
      </pc:sldChg>
      <pc:sldChg chg="add del ord">
        <pc:chgData name="Johan van den Muijsenberg" userId="7ee588bc23a73a37" providerId="LiveId" clId="{8234C5F0-B705-41A0-892A-FC671DCD99A4}" dt="2021-03-21T07:56:14.793" v="1662" actId="47"/>
        <pc:sldMkLst>
          <pc:docMk/>
          <pc:sldMk cId="2444737522" sldId="489"/>
        </pc:sldMkLst>
      </pc:sldChg>
      <pc:sldChg chg="addSp delSp modSp new mod modNotes">
        <pc:chgData name="Johan van den Muijsenberg" userId="7ee588bc23a73a37" providerId="LiveId" clId="{8234C5F0-B705-41A0-892A-FC671DCD99A4}" dt="2021-03-21T10:08:40.201" v="3970" actId="20577"/>
        <pc:sldMkLst>
          <pc:docMk/>
          <pc:sldMk cId="4125759132" sldId="489"/>
        </pc:sldMkLst>
        <pc:spChg chg="del">
          <ac:chgData name="Johan van den Muijsenberg" userId="7ee588bc23a73a37" providerId="LiveId" clId="{8234C5F0-B705-41A0-892A-FC671DCD99A4}" dt="2021-03-21T08:03:15.678" v="1669" actId="478"/>
          <ac:spMkLst>
            <pc:docMk/>
            <pc:sldMk cId="4125759132" sldId="489"/>
            <ac:spMk id="2" creationId="{1CC08D46-037B-49EB-A73E-6BF786F3F42F}"/>
          </ac:spMkLst>
        </pc:spChg>
        <pc:spChg chg="del">
          <ac:chgData name="Johan van den Muijsenberg" userId="7ee588bc23a73a37" providerId="LiveId" clId="{8234C5F0-B705-41A0-892A-FC671DCD99A4}" dt="2021-03-21T08:03:13.404" v="1668" actId="478"/>
          <ac:spMkLst>
            <pc:docMk/>
            <pc:sldMk cId="4125759132" sldId="489"/>
            <ac:spMk id="3" creationId="{2E0F1713-97A6-4EBA-8540-5FE13E0136F9}"/>
          </ac:spMkLst>
        </pc:spChg>
        <pc:spChg chg="add del mod">
          <ac:chgData name="Johan van den Muijsenberg" userId="7ee588bc23a73a37" providerId="LiveId" clId="{8234C5F0-B705-41A0-892A-FC671DCD99A4}" dt="2021-03-21T08:05:28.944" v="1700" actId="478"/>
          <ac:spMkLst>
            <pc:docMk/>
            <pc:sldMk cId="4125759132" sldId="489"/>
            <ac:spMk id="4" creationId="{EBC495C7-7C48-4E14-8F43-E71062FF7DB2}"/>
          </ac:spMkLst>
        </pc:spChg>
        <pc:spChg chg="add del mod">
          <ac:chgData name="Johan van den Muijsenberg" userId="7ee588bc23a73a37" providerId="LiveId" clId="{8234C5F0-B705-41A0-892A-FC671DCD99A4}" dt="2021-03-21T08:05:31.188" v="1701" actId="478"/>
          <ac:spMkLst>
            <pc:docMk/>
            <pc:sldMk cId="4125759132" sldId="489"/>
            <ac:spMk id="5" creationId="{6DADB9CA-9EFA-43E0-957F-2356215D98A1}"/>
          </ac:spMkLst>
        </pc:spChg>
        <pc:picChg chg="add mod">
          <ac:chgData name="Johan van den Muijsenberg" userId="7ee588bc23a73a37" providerId="LiveId" clId="{8234C5F0-B705-41A0-892A-FC671DCD99A4}" dt="2021-03-21T08:05:38.744" v="1704" actId="14100"/>
          <ac:picMkLst>
            <pc:docMk/>
            <pc:sldMk cId="4125759132" sldId="489"/>
            <ac:picMk id="6" creationId="{06F5A16B-9E5B-43DE-A8E4-16345ED28837}"/>
          </ac:picMkLst>
        </pc:picChg>
      </pc:sldChg>
      <pc:sldChg chg="delSp modSp add del mod ord modNotes">
        <pc:chgData name="Johan van den Muijsenberg" userId="7ee588bc23a73a37" providerId="LiveId" clId="{8234C5F0-B705-41A0-892A-FC671DCD99A4}" dt="2021-03-21T09:05:05.802" v="2085" actId="47"/>
        <pc:sldMkLst>
          <pc:docMk/>
          <pc:sldMk cId="106668569" sldId="490"/>
        </pc:sldMkLst>
        <pc:spChg chg="mod">
          <ac:chgData name="Johan van den Muijsenberg" userId="7ee588bc23a73a37" providerId="LiveId" clId="{8234C5F0-B705-41A0-892A-FC671DCD99A4}" dt="2021-03-21T08:19:39.294" v="1778" actId="20577"/>
          <ac:spMkLst>
            <pc:docMk/>
            <pc:sldMk cId="106668569" sldId="490"/>
            <ac:spMk id="3" creationId="{93C38900-5E73-4107-A4A0-3629F546B960}"/>
          </ac:spMkLst>
        </pc:spChg>
        <pc:picChg chg="del">
          <ac:chgData name="Johan van den Muijsenberg" userId="7ee588bc23a73a37" providerId="LiveId" clId="{8234C5F0-B705-41A0-892A-FC671DCD99A4}" dt="2021-03-21T08:13:05.635" v="1746" actId="478"/>
          <ac:picMkLst>
            <pc:docMk/>
            <pc:sldMk cId="106668569" sldId="490"/>
            <ac:picMk id="8" creationId="{7635D353-FD4B-45B8-A13A-D445FCE7CB27}"/>
          </ac:picMkLst>
        </pc:picChg>
      </pc:sldChg>
      <pc:sldChg chg="add ord">
        <pc:chgData name="Johan van den Muijsenberg" userId="7ee588bc23a73a37" providerId="LiveId" clId="{8234C5F0-B705-41A0-892A-FC671DCD99A4}" dt="2021-03-21T09:00:39.536" v="2046"/>
        <pc:sldMkLst>
          <pc:docMk/>
          <pc:sldMk cId="1765063308" sldId="491"/>
        </pc:sldMkLst>
      </pc:sldChg>
      <pc:sldChg chg="addSp delSp modSp new mod ord setBg modNotes">
        <pc:chgData name="Johan van den Muijsenberg" userId="7ee588bc23a73a37" providerId="LiveId" clId="{8234C5F0-B705-41A0-892A-FC671DCD99A4}" dt="2021-03-21T12:15:31.019" v="8981" actId="20577"/>
        <pc:sldMkLst>
          <pc:docMk/>
          <pc:sldMk cId="273328591" sldId="492"/>
        </pc:sldMkLst>
        <pc:spChg chg="del">
          <ac:chgData name="Johan van den Muijsenberg" userId="7ee588bc23a73a37" providerId="LiveId" clId="{8234C5F0-B705-41A0-892A-FC671DCD99A4}" dt="2021-03-21T09:02:46.058" v="2055" actId="478"/>
          <ac:spMkLst>
            <pc:docMk/>
            <pc:sldMk cId="273328591" sldId="492"/>
            <ac:spMk id="2" creationId="{23A9680E-0371-4064-B9F4-E16D9C7A05F6}"/>
          </ac:spMkLst>
        </pc:spChg>
        <pc:spChg chg="del">
          <ac:chgData name="Johan van den Muijsenberg" userId="7ee588bc23a73a37" providerId="LiveId" clId="{8234C5F0-B705-41A0-892A-FC671DCD99A4}" dt="2021-03-21T09:02:44.423" v="2054" actId="478"/>
          <ac:spMkLst>
            <pc:docMk/>
            <pc:sldMk cId="273328591" sldId="492"/>
            <ac:spMk id="3" creationId="{551054AC-6107-419F-A9C6-078373606137}"/>
          </ac:spMkLst>
        </pc:spChg>
        <pc:spChg chg="add mod">
          <ac:chgData name="Johan van den Muijsenberg" userId="7ee588bc23a73a37" providerId="LiveId" clId="{8234C5F0-B705-41A0-892A-FC671DCD99A4}" dt="2021-03-21T09:34:09.250" v="2259" actId="1076"/>
          <ac:spMkLst>
            <pc:docMk/>
            <pc:sldMk cId="273328591" sldId="492"/>
            <ac:spMk id="6" creationId="{A86B39C7-DA7A-437B-BA25-FC2E912C4310}"/>
          </ac:spMkLst>
        </pc:spChg>
        <pc:spChg chg="add">
          <ac:chgData name="Johan van den Muijsenberg" userId="7ee588bc23a73a37" providerId="LiveId" clId="{8234C5F0-B705-41A0-892A-FC671DCD99A4}" dt="2021-03-21T09:03:21.795" v="2059" actId="26606"/>
          <ac:spMkLst>
            <pc:docMk/>
            <pc:sldMk cId="273328591" sldId="492"/>
            <ac:spMk id="10" creationId="{42A4FC2C-047E-45A5-965D-8E1E3BF09BC6}"/>
          </ac:spMkLst>
        </pc:spChg>
        <pc:picChg chg="add mod">
          <ac:chgData name="Johan van den Muijsenberg" userId="7ee588bc23a73a37" providerId="LiveId" clId="{8234C5F0-B705-41A0-892A-FC671DCD99A4}" dt="2021-03-21T09:03:21.795" v="2059" actId="26606"/>
          <ac:picMkLst>
            <pc:docMk/>
            <pc:sldMk cId="273328591" sldId="492"/>
            <ac:picMk id="5" creationId="{A2B8BDD2-160D-496E-890E-B3653E186140}"/>
          </ac:picMkLst>
        </pc:picChg>
      </pc:sldChg>
      <pc:sldChg chg="add ord modNotes">
        <pc:chgData name="Johan van den Muijsenberg" userId="7ee588bc23a73a37" providerId="LiveId" clId="{8234C5F0-B705-41A0-892A-FC671DCD99A4}" dt="2021-03-21T12:40:45.593" v="11502" actId="20577"/>
        <pc:sldMkLst>
          <pc:docMk/>
          <pc:sldMk cId="1133658065" sldId="493"/>
        </pc:sldMkLst>
      </pc:sldChg>
      <pc:sldChg chg="delSp modSp add mod ord modNotes">
        <pc:chgData name="Johan van den Muijsenberg" userId="7ee588bc23a73a37" providerId="LiveId" clId="{8234C5F0-B705-41A0-892A-FC671DCD99A4}" dt="2021-03-21T12:04:57.956" v="8813" actId="20577"/>
        <pc:sldMkLst>
          <pc:docMk/>
          <pc:sldMk cId="3557026034" sldId="494"/>
        </pc:sldMkLst>
        <pc:spChg chg="del">
          <ac:chgData name="Johan van den Muijsenberg" userId="7ee588bc23a73a37" providerId="LiveId" clId="{8234C5F0-B705-41A0-892A-FC671DCD99A4}" dt="2021-03-21T09:05:37.312" v="2093" actId="478"/>
          <ac:spMkLst>
            <pc:docMk/>
            <pc:sldMk cId="3557026034" sldId="494"/>
            <ac:spMk id="11" creationId="{7C5DD53D-DC39-47A0-ABC6-1FDF7999BA78}"/>
          </ac:spMkLst>
        </pc:spChg>
        <pc:spChg chg="del">
          <ac:chgData name="Johan van den Muijsenberg" userId="7ee588bc23a73a37" providerId="LiveId" clId="{8234C5F0-B705-41A0-892A-FC671DCD99A4}" dt="2021-03-21T09:05:37.312" v="2093" actId="478"/>
          <ac:spMkLst>
            <pc:docMk/>
            <pc:sldMk cId="3557026034" sldId="494"/>
            <ac:spMk id="12" creationId="{36D845AE-34AF-494D-BBDF-F44C940487E3}"/>
          </ac:spMkLst>
        </pc:spChg>
        <pc:spChg chg="mod">
          <ac:chgData name="Johan van den Muijsenberg" userId="7ee588bc23a73a37" providerId="LiveId" clId="{8234C5F0-B705-41A0-892A-FC671DCD99A4}" dt="2021-03-21T09:09:32.245" v="2142" actId="255"/>
          <ac:spMkLst>
            <pc:docMk/>
            <pc:sldMk cId="3557026034" sldId="494"/>
            <ac:spMk id="22" creationId="{BAD26DBD-E242-49A8-86CA-F586214FB824}"/>
          </ac:spMkLst>
        </pc:spChg>
        <pc:graphicFrameChg chg="del">
          <ac:chgData name="Johan van den Muijsenberg" userId="7ee588bc23a73a37" providerId="LiveId" clId="{8234C5F0-B705-41A0-892A-FC671DCD99A4}" dt="2021-03-21T09:09:19.877" v="2140" actId="478"/>
          <ac:graphicFrameMkLst>
            <pc:docMk/>
            <pc:sldMk cId="3557026034" sldId="494"/>
            <ac:graphicFrameMk id="9" creationId="{A60118DA-76C0-43A3-9D04-836A788123B4}"/>
          </ac:graphicFrameMkLst>
        </pc:graphicFrameChg>
        <pc:cxnChg chg="del">
          <ac:chgData name="Johan van den Muijsenberg" userId="7ee588bc23a73a37" providerId="LiveId" clId="{8234C5F0-B705-41A0-892A-FC671DCD99A4}" dt="2021-03-21T09:05:37.312" v="2093" actId="478"/>
          <ac:cxnSpMkLst>
            <pc:docMk/>
            <pc:sldMk cId="3557026034" sldId="494"/>
            <ac:cxnSpMk id="14" creationId="{899C859A-46C9-43FE-ACA2-0C8481E656C2}"/>
          </ac:cxnSpMkLst>
        </pc:cxnChg>
        <pc:cxnChg chg="del">
          <ac:chgData name="Johan van den Muijsenberg" userId="7ee588bc23a73a37" providerId="LiveId" clId="{8234C5F0-B705-41A0-892A-FC671DCD99A4}" dt="2021-03-21T09:05:37.312" v="2093" actId="478"/>
          <ac:cxnSpMkLst>
            <pc:docMk/>
            <pc:sldMk cId="3557026034" sldId="494"/>
            <ac:cxnSpMk id="17" creationId="{775DFA56-5431-4699-9EC2-C1A01D0B10E0}"/>
          </ac:cxnSpMkLst>
        </pc:cxnChg>
      </pc:sldChg>
      <pc:sldChg chg="addSp delSp modSp new mod setBg modNotes">
        <pc:chgData name="Johan van den Muijsenberg" userId="7ee588bc23a73a37" providerId="LiveId" clId="{8234C5F0-B705-41A0-892A-FC671DCD99A4}" dt="2021-03-21T12:28:54.204" v="10417" actId="21"/>
        <pc:sldMkLst>
          <pc:docMk/>
          <pc:sldMk cId="2408292760" sldId="495"/>
        </pc:sldMkLst>
        <pc:spChg chg="del">
          <ac:chgData name="Johan van den Muijsenberg" userId="7ee588bc23a73a37" providerId="LiveId" clId="{8234C5F0-B705-41A0-892A-FC671DCD99A4}" dt="2021-03-21T09:14:54.579" v="2166" actId="478"/>
          <ac:spMkLst>
            <pc:docMk/>
            <pc:sldMk cId="2408292760" sldId="495"/>
            <ac:spMk id="2" creationId="{1B733E31-337D-4539-A40D-B0C23D5135A8}"/>
          </ac:spMkLst>
        </pc:spChg>
        <pc:spChg chg="del">
          <ac:chgData name="Johan van den Muijsenberg" userId="7ee588bc23a73a37" providerId="LiveId" clId="{8234C5F0-B705-41A0-892A-FC671DCD99A4}" dt="2021-03-21T09:14:53.175" v="2165" actId="478"/>
          <ac:spMkLst>
            <pc:docMk/>
            <pc:sldMk cId="2408292760" sldId="495"/>
            <ac:spMk id="3" creationId="{2A477C2B-69D1-4EAA-AFC0-9E17D51C5448}"/>
          </ac:spMkLst>
        </pc:spChg>
        <pc:spChg chg="add mod">
          <ac:chgData name="Johan van den Muijsenberg" userId="7ee588bc23a73a37" providerId="LiveId" clId="{8234C5F0-B705-41A0-892A-FC671DCD99A4}" dt="2021-03-21T09:33:59.698" v="2258" actId="1076"/>
          <ac:spMkLst>
            <pc:docMk/>
            <pc:sldMk cId="2408292760" sldId="495"/>
            <ac:spMk id="7" creationId="{C0815D4C-479E-4FDE-8D2C-A13E50FEDEA4}"/>
          </ac:spMkLst>
        </pc:spChg>
        <pc:spChg chg="add">
          <ac:chgData name="Johan van den Muijsenberg" userId="7ee588bc23a73a37" providerId="LiveId" clId="{8234C5F0-B705-41A0-892A-FC671DCD99A4}" dt="2021-03-21T09:15:08.643" v="2170" actId="26606"/>
          <ac:spMkLst>
            <pc:docMk/>
            <pc:sldMk cId="2408292760" sldId="495"/>
            <ac:spMk id="10" creationId="{42A4FC2C-047E-45A5-965D-8E1E3BF09BC6}"/>
          </ac:spMkLst>
        </pc:spChg>
        <pc:picChg chg="add mod">
          <ac:chgData name="Johan van den Muijsenberg" userId="7ee588bc23a73a37" providerId="LiveId" clId="{8234C5F0-B705-41A0-892A-FC671DCD99A4}" dt="2021-03-21T09:15:08.643" v="2170" actId="26606"/>
          <ac:picMkLst>
            <pc:docMk/>
            <pc:sldMk cId="2408292760" sldId="495"/>
            <ac:picMk id="5" creationId="{B746A9B6-59EB-405F-AF6D-88F47175927F}"/>
          </ac:picMkLst>
        </pc:picChg>
      </pc:sldChg>
      <pc:sldChg chg="addSp delSp modSp new mod ord setBg modNotes">
        <pc:chgData name="Johan van den Muijsenberg" userId="7ee588bc23a73a37" providerId="LiveId" clId="{8234C5F0-B705-41A0-892A-FC671DCD99A4}" dt="2021-03-21T12:22:40.200" v="9824" actId="20577"/>
        <pc:sldMkLst>
          <pc:docMk/>
          <pc:sldMk cId="2300797729" sldId="496"/>
        </pc:sldMkLst>
        <pc:spChg chg="del">
          <ac:chgData name="Johan van den Muijsenberg" userId="7ee588bc23a73a37" providerId="LiveId" clId="{8234C5F0-B705-41A0-892A-FC671DCD99A4}" dt="2021-03-21T09:26:01.219" v="2187" actId="478"/>
          <ac:spMkLst>
            <pc:docMk/>
            <pc:sldMk cId="2300797729" sldId="496"/>
            <ac:spMk id="2" creationId="{7FAA4781-288A-4FB9-8013-C0851FC11A85}"/>
          </ac:spMkLst>
        </pc:spChg>
        <pc:spChg chg="del">
          <ac:chgData name="Johan van den Muijsenberg" userId="7ee588bc23a73a37" providerId="LiveId" clId="{8234C5F0-B705-41A0-892A-FC671DCD99A4}" dt="2021-03-21T09:25:48.265" v="2181" actId="931"/>
          <ac:spMkLst>
            <pc:docMk/>
            <pc:sldMk cId="2300797729" sldId="496"/>
            <ac:spMk id="3" creationId="{0DC23C93-7D7F-4519-B156-7A07F0EC5EE4}"/>
          </ac:spMkLst>
        </pc:spChg>
        <pc:spChg chg="add del mod">
          <ac:chgData name="Johan van den Muijsenberg" userId="7ee588bc23a73a37" providerId="LiveId" clId="{8234C5F0-B705-41A0-892A-FC671DCD99A4}" dt="2021-03-21T09:26:02.839" v="2188" actId="478"/>
          <ac:spMkLst>
            <pc:docMk/>
            <pc:sldMk cId="2300797729" sldId="496"/>
            <ac:spMk id="7" creationId="{D8270F15-173F-428A-ACD8-18580AFDF8EF}"/>
          </ac:spMkLst>
        </pc:spChg>
        <pc:spChg chg="add mod">
          <ac:chgData name="Johan van den Muijsenberg" userId="7ee588bc23a73a37" providerId="LiveId" clId="{8234C5F0-B705-41A0-892A-FC671DCD99A4}" dt="2021-03-21T09:33:54.437" v="2257" actId="1076"/>
          <ac:spMkLst>
            <pc:docMk/>
            <pc:sldMk cId="2300797729" sldId="496"/>
            <ac:spMk id="11" creationId="{DA9C7BE7-B5CC-4287-BC79-55EA3F64C1EB}"/>
          </ac:spMkLst>
        </pc:spChg>
        <pc:spChg chg="add">
          <ac:chgData name="Johan van den Muijsenberg" userId="7ee588bc23a73a37" providerId="LiveId" clId="{8234C5F0-B705-41A0-892A-FC671DCD99A4}" dt="2021-03-21T09:26:13.814" v="2192" actId="26606"/>
          <ac:spMkLst>
            <pc:docMk/>
            <pc:sldMk cId="2300797729" sldId="496"/>
            <ac:spMk id="14" creationId="{42A4FC2C-047E-45A5-965D-8E1E3BF09BC6}"/>
          </ac:spMkLst>
        </pc:spChg>
        <pc:picChg chg="add del mod">
          <ac:chgData name="Johan van den Muijsenberg" userId="7ee588bc23a73a37" providerId="LiveId" clId="{8234C5F0-B705-41A0-892A-FC671DCD99A4}" dt="2021-03-21T09:25:58.581" v="2186" actId="478"/>
          <ac:picMkLst>
            <pc:docMk/>
            <pc:sldMk cId="2300797729" sldId="496"/>
            <ac:picMk id="5" creationId="{38EEF4EB-2443-4C58-96F3-5304C5A41B8A}"/>
          </ac:picMkLst>
        </pc:picChg>
        <pc:picChg chg="add mod">
          <ac:chgData name="Johan van den Muijsenberg" userId="7ee588bc23a73a37" providerId="LiveId" clId="{8234C5F0-B705-41A0-892A-FC671DCD99A4}" dt="2021-03-21T09:26:37.124" v="2195" actId="14100"/>
          <ac:picMkLst>
            <pc:docMk/>
            <pc:sldMk cId="2300797729" sldId="496"/>
            <ac:picMk id="9" creationId="{F7078051-278C-4DC1-993C-9BDCE8A8167C}"/>
          </ac:picMkLst>
        </pc:picChg>
      </pc:sldChg>
      <pc:sldChg chg="addSp delSp modSp new mod setBg modNotes">
        <pc:chgData name="Johan van den Muijsenberg" userId="7ee588bc23a73a37" providerId="LiveId" clId="{8234C5F0-B705-41A0-892A-FC671DCD99A4}" dt="2021-03-21T12:28:05.316" v="10353" actId="21"/>
        <pc:sldMkLst>
          <pc:docMk/>
          <pc:sldMk cId="2005479789" sldId="497"/>
        </pc:sldMkLst>
        <pc:spChg chg="del">
          <ac:chgData name="Johan van den Muijsenberg" userId="7ee588bc23a73a37" providerId="LiveId" clId="{8234C5F0-B705-41A0-892A-FC671DCD99A4}" dt="2021-03-21T09:29:33.491" v="2218" actId="478"/>
          <ac:spMkLst>
            <pc:docMk/>
            <pc:sldMk cId="2005479789" sldId="497"/>
            <ac:spMk id="2" creationId="{EB701944-B8FA-434B-B1D0-C6BFDCA77FAE}"/>
          </ac:spMkLst>
        </pc:spChg>
        <pc:spChg chg="del">
          <ac:chgData name="Johan van den Muijsenberg" userId="7ee588bc23a73a37" providerId="LiveId" clId="{8234C5F0-B705-41A0-892A-FC671DCD99A4}" dt="2021-03-21T09:29:29.695" v="2215" actId="931"/>
          <ac:spMkLst>
            <pc:docMk/>
            <pc:sldMk cId="2005479789" sldId="497"/>
            <ac:spMk id="3" creationId="{2EF1565D-11C5-49A1-B073-1C0C148B43D2}"/>
          </ac:spMkLst>
        </pc:spChg>
        <pc:spChg chg="add del">
          <ac:chgData name="Johan van den Muijsenberg" userId="7ee588bc23a73a37" providerId="LiveId" clId="{8234C5F0-B705-41A0-892A-FC671DCD99A4}" dt="2021-03-21T09:29:57.321" v="2222" actId="26606"/>
          <ac:spMkLst>
            <pc:docMk/>
            <pc:sldMk cId="2005479789" sldId="497"/>
            <ac:spMk id="10" creationId="{569BBA9B-8F4E-4D2B-BEFA-41A475443377}"/>
          </ac:spMkLst>
        </pc:spChg>
        <pc:spChg chg="add mod">
          <ac:chgData name="Johan van den Muijsenberg" userId="7ee588bc23a73a37" providerId="LiveId" clId="{8234C5F0-B705-41A0-892A-FC671DCD99A4}" dt="2021-03-21T09:33:48.553" v="2256" actId="1076"/>
          <ac:spMkLst>
            <pc:docMk/>
            <pc:sldMk cId="2005479789" sldId="497"/>
            <ac:spMk id="11" creationId="{1A2E713C-5A72-44F9-832B-554E5917356C}"/>
          </ac:spMkLst>
        </pc:spChg>
        <pc:spChg chg="add del">
          <ac:chgData name="Johan van den Muijsenberg" userId="7ee588bc23a73a37" providerId="LiveId" clId="{8234C5F0-B705-41A0-892A-FC671DCD99A4}" dt="2021-03-21T09:29:57.321" v="2222" actId="26606"/>
          <ac:spMkLst>
            <pc:docMk/>
            <pc:sldMk cId="2005479789" sldId="497"/>
            <ac:spMk id="12" creationId="{851012D1-8033-40B1-9EC0-91390FFC7403}"/>
          </ac:spMkLst>
        </pc:spChg>
        <pc:spChg chg="add del">
          <ac:chgData name="Johan van den Muijsenberg" userId="7ee588bc23a73a37" providerId="LiveId" clId="{8234C5F0-B705-41A0-892A-FC671DCD99A4}" dt="2021-03-21T09:29:57.321" v="2222" actId="26606"/>
          <ac:spMkLst>
            <pc:docMk/>
            <pc:sldMk cId="2005479789" sldId="497"/>
            <ac:spMk id="14" creationId="{2E80C965-DB6D-4F81-9E9E-B027384D0BD6}"/>
          </ac:spMkLst>
        </pc:spChg>
        <pc:spChg chg="add del">
          <ac:chgData name="Johan van den Muijsenberg" userId="7ee588bc23a73a37" providerId="LiveId" clId="{8234C5F0-B705-41A0-892A-FC671DCD99A4}" dt="2021-03-21T09:29:57.321" v="2222" actId="26606"/>
          <ac:spMkLst>
            <pc:docMk/>
            <pc:sldMk cId="2005479789" sldId="497"/>
            <ac:spMk id="16" creationId="{D291F021-C45C-4D44-A2B8-A789E386CC42}"/>
          </ac:spMkLst>
        </pc:spChg>
        <pc:picChg chg="add mod">
          <ac:chgData name="Johan van den Muijsenberg" userId="7ee588bc23a73a37" providerId="LiveId" clId="{8234C5F0-B705-41A0-892A-FC671DCD99A4}" dt="2021-03-21T09:30:01.886" v="2223" actId="14100"/>
          <ac:picMkLst>
            <pc:docMk/>
            <pc:sldMk cId="2005479789" sldId="497"/>
            <ac:picMk id="5" creationId="{BED121D7-249C-44EF-BEC1-BF119EA68F0F}"/>
          </ac:picMkLst>
        </pc:picChg>
      </pc:sldChg>
      <pc:sldChg chg="add setBg">
        <pc:chgData name="Johan van den Muijsenberg" userId="7ee588bc23a73a37" providerId="LiveId" clId="{8234C5F0-B705-41A0-892A-FC671DCD99A4}" dt="2021-03-21T12:08:03.403" v="8814"/>
        <pc:sldMkLst>
          <pc:docMk/>
          <pc:sldMk cId="3955789351" sldId="498"/>
        </pc:sldMkLst>
      </pc:sldChg>
      <pc:sldChg chg="addSp modSp add mod ord modNotes">
        <pc:chgData name="Johan van den Muijsenberg" userId="7ee588bc23a73a37" providerId="LiveId" clId="{8234C5F0-B705-41A0-892A-FC671DCD99A4}" dt="2021-03-21T12:13:51.866" v="8954" actId="14100"/>
        <pc:sldMkLst>
          <pc:docMk/>
          <pc:sldMk cId="3399465293" sldId="499"/>
        </pc:sldMkLst>
        <pc:spChg chg="mod">
          <ac:chgData name="Johan van den Muijsenberg" userId="7ee588bc23a73a37" providerId="LiveId" clId="{8234C5F0-B705-41A0-892A-FC671DCD99A4}" dt="2021-03-21T12:12:01.611" v="8938"/>
          <ac:spMkLst>
            <pc:docMk/>
            <pc:sldMk cId="3399465293" sldId="499"/>
            <ac:spMk id="3" creationId="{93C38900-5E73-4107-A4A0-3629F546B960}"/>
          </ac:spMkLst>
        </pc:spChg>
        <pc:graphicFrameChg chg="add mod modGraphic">
          <ac:chgData name="Johan van den Muijsenberg" userId="7ee588bc23a73a37" providerId="LiveId" clId="{8234C5F0-B705-41A0-892A-FC671DCD99A4}" dt="2021-03-21T12:13:51.866" v="8954" actId="14100"/>
          <ac:graphicFrameMkLst>
            <pc:docMk/>
            <pc:sldMk cId="3399465293" sldId="499"/>
            <ac:graphicFrameMk id="5" creationId="{345238BE-C0DA-40C1-BCF0-27C7379F26C4}"/>
          </ac:graphicFrameMkLst>
        </pc:graphicFrameChg>
      </pc:sldChg>
      <pc:sldChg chg="addSp delSp modSp new mod setBg modAnim modNotes">
        <pc:chgData name="Johan van den Muijsenberg" userId="7ee588bc23a73a37" providerId="LiveId" clId="{8234C5F0-B705-41A0-892A-FC671DCD99A4}" dt="2021-03-21T13:04:38.382" v="12607" actId="20577"/>
        <pc:sldMkLst>
          <pc:docMk/>
          <pc:sldMk cId="1139176183" sldId="500"/>
        </pc:sldMkLst>
        <pc:spChg chg="del">
          <ac:chgData name="Johan van den Muijsenberg" userId="7ee588bc23a73a37" providerId="LiveId" clId="{8234C5F0-B705-41A0-892A-FC671DCD99A4}" dt="2021-03-21T12:52:00.756" v="12435" actId="478"/>
          <ac:spMkLst>
            <pc:docMk/>
            <pc:sldMk cId="1139176183" sldId="500"/>
            <ac:spMk id="2" creationId="{53C12D9D-F8C5-4640-BDDD-64B423B2E040}"/>
          </ac:spMkLst>
        </pc:spChg>
        <pc:spChg chg="del">
          <ac:chgData name="Johan van den Muijsenberg" userId="7ee588bc23a73a37" providerId="LiveId" clId="{8234C5F0-B705-41A0-892A-FC671DCD99A4}" dt="2021-03-21T12:52:03.086" v="12436" actId="478"/>
          <ac:spMkLst>
            <pc:docMk/>
            <pc:sldMk cId="1139176183" sldId="500"/>
            <ac:spMk id="3" creationId="{80E783CC-D4A7-426B-A7DB-8F00A2791FA4}"/>
          </ac:spMkLst>
        </pc:spChg>
        <pc:grpChg chg="add mod">
          <ac:chgData name="Johan van den Muijsenberg" userId="7ee588bc23a73a37" providerId="LiveId" clId="{8234C5F0-B705-41A0-892A-FC671DCD99A4}" dt="2021-03-21T12:56:38.585" v="12497" actId="207"/>
          <ac:grpSpMkLst>
            <pc:docMk/>
            <pc:sldMk cId="1139176183" sldId="500"/>
            <ac:grpSpMk id="25" creationId="{2172AE64-73D7-4EDC-99A2-59EE15729F23}"/>
          </ac:grpSpMkLst>
        </pc:grpChg>
        <pc:picChg chg="add mod">
          <ac:chgData name="Johan van den Muijsenberg" userId="7ee588bc23a73a37" providerId="LiveId" clId="{8234C5F0-B705-41A0-892A-FC671DCD99A4}" dt="2021-03-21T12:56:38.585" v="12497" actId="207"/>
          <ac:picMkLst>
            <pc:docMk/>
            <pc:sldMk cId="1139176183" sldId="500"/>
            <ac:picMk id="5" creationId="{D68820E4-C981-44A6-B6BF-4657398BE011}"/>
          </ac:picMkLst>
        </pc:picChg>
        <pc:picChg chg="add del mod">
          <ac:chgData name="Johan van den Muijsenberg" userId="7ee588bc23a73a37" providerId="LiveId" clId="{8234C5F0-B705-41A0-892A-FC671DCD99A4}" dt="2021-03-21T12:54:09.919" v="12450" actId="478"/>
          <ac:picMkLst>
            <pc:docMk/>
            <pc:sldMk cId="1139176183" sldId="500"/>
            <ac:picMk id="7" creationId="{FE921761-3592-438B-B877-3341E6989791}"/>
          </ac:picMkLst>
        </pc:picChg>
        <pc:picChg chg="add mod ord">
          <ac:chgData name="Johan van den Muijsenberg" userId="7ee588bc23a73a37" providerId="LiveId" clId="{8234C5F0-B705-41A0-892A-FC671DCD99A4}" dt="2021-03-21T12:57:12.824" v="12500" actId="167"/>
          <ac:picMkLst>
            <pc:docMk/>
            <pc:sldMk cId="1139176183" sldId="500"/>
            <ac:picMk id="9" creationId="{A007E3FE-83D1-430E-B840-B661B18E3868}"/>
          </ac:picMkLst>
        </pc:picChg>
        <pc:picChg chg="add mod">
          <ac:chgData name="Johan van den Muijsenberg" userId="7ee588bc23a73a37" providerId="LiveId" clId="{8234C5F0-B705-41A0-892A-FC671DCD99A4}" dt="2021-03-21T12:56:47.986" v="12499" actId="207"/>
          <ac:picMkLst>
            <pc:docMk/>
            <pc:sldMk cId="1139176183" sldId="500"/>
            <ac:picMk id="11" creationId="{C52CD8D2-3F93-457D-AF27-E9C4B55E2DF6}"/>
          </ac:picMkLst>
        </pc:picChg>
        <pc:cxnChg chg="add mod">
          <ac:chgData name="Johan van den Muijsenberg" userId="7ee588bc23a73a37" providerId="LiveId" clId="{8234C5F0-B705-41A0-892A-FC671DCD99A4}" dt="2021-03-21T12:56:22.383" v="12496" actId="164"/>
          <ac:cxnSpMkLst>
            <pc:docMk/>
            <pc:sldMk cId="1139176183" sldId="500"/>
            <ac:cxnSpMk id="13" creationId="{757D276D-A92C-4059-BE74-BCFC77FDEEF6}"/>
          </ac:cxnSpMkLst>
        </pc:cxnChg>
        <pc:cxnChg chg="add mod">
          <ac:chgData name="Johan van den Muijsenberg" userId="7ee588bc23a73a37" providerId="LiveId" clId="{8234C5F0-B705-41A0-892A-FC671DCD99A4}" dt="2021-03-21T12:56:22.383" v="12496" actId="164"/>
          <ac:cxnSpMkLst>
            <pc:docMk/>
            <pc:sldMk cId="1139176183" sldId="500"/>
            <ac:cxnSpMk id="15" creationId="{44B8D63F-26C1-4098-8AB7-5DCE7033F9EB}"/>
          </ac:cxnSpMkLst>
        </pc:cxnChg>
        <pc:cxnChg chg="add mod">
          <ac:chgData name="Johan van den Muijsenberg" userId="7ee588bc23a73a37" providerId="LiveId" clId="{8234C5F0-B705-41A0-892A-FC671DCD99A4}" dt="2021-03-21T12:56:22.383" v="12496" actId="164"/>
          <ac:cxnSpMkLst>
            <pc:docMk/>
            <pc:sldMk cId="1139176183" sldId="500"/>
            <ac:cxnSpMk id="16" creationId="{185AE1E8-76C4-4A60-B624-21FFCB4D0801}"/>
          </ac:cxnSpMkLst>
        </pc:cxnChg>
        <pc:cxnChg chg="add del mod">
          <ac:chgData name="Johan van den Muijsenberg" userId="7ee588bc23a73a37" providerId="LiveId" clId="{8234C5F0-B705-41A0-892A-FC671DCD99A4}" dt="2021-03-21T12:56:02.294" v="12491" actId="478"/>
          <ac:cxnSpMkLst>
            <pc:docMk/>
            <pc:sldMk cId="1139176183" sldId="500"/>
            <ac:cxnSpMk id="17" creationId="{EB05B342-255D-4403-8E1B-7952ECB5A6E1}"/>
          </ac:cxnSpMkLst>
        </pc:cxnChg>
        <pc:cxnChg chg="add del mod">
          <ac:chgData name="Johan van den Muijsenberg" userId="7ee588bc23a73a37" providerId="LiveId" clId="{8234C5F0-B705-41A0-892A-FC671DCD99A4}" dt="2021-03-21T12:56:13.123" v="12495" actId="478"/>
          <ac:cxnSpMkLst>
            <pc:docMk/>
            <pc:sldMk cId="1139176183" sldId="500"/>
            <ac:cxnSpMk id="18" creationId="{45A8D5BA-04FC-40BA-8D27-8E72F848CF9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1478D-87B6-451A-8696-61271112EFBC}"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FC2BD-A5B6-4DBB-BAF8-AB16095C304E}" type="slidenum">
              <a:rPr lang="en-US" smtClean="0"/>
              <a:t>‹#›</a:t>
            </a:fld>
            <a:endParaRPr lang="en-US"/>
          </a:p>
        </p:txBody>
      </p:sp>
    </p:spTree>
    <p:extLst>
      <p:ext uri="{BB962C8B-B14F-4D97-AF65-F5344CB8AC3E}">
        <p14:creationId xmlns:p14="http://schemas.microsoft.com/office/powerpoint/2010/main" val="320329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vis3d.com/"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wettel.github.io/" TargetMode="External"/><Relationship Id="rId4" Type="http://schemas.openxmlformats.org/officeDocument/2006/relationships/hyperlink" Target="https://www.axivion.com/en/blog/codecity/"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infoq.com/presentations/code-organization-large-projects/"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javascript.plainenglish.io/30-funny-code-comments-that-will-make-you-laugh-1c1b54d4ab00"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ing.oreilly.com/library/view/making-software/9780596808310/ch25.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oreilly.com/library/view/making-software/978059680831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Johan van den Muijsenberg. I have been working for Alten initially PTS for more than 20 years.</a:t>
            </a:r>
          </a:p>
          <a:p>
            <a:endParaRPr lang="en-US" dirty="0"/>
          </a:p>
          <a:p>
            <a:r>
              <a:rPr lang="en-US" dirty="0"/>
              <a:t>Have experiences in C++, C# and Java.</a:t>
            </a:r>
          </a:p>
          <a:p>
            <a:endParaRPr lang="en-US" dirty="0"/>
          </a:p>
          <a:p>
            <a:r>
              <a:rPr lang="en-US" dirty="0"/>
              <a:t>I setup and gave an internal course on OO software tens years ago. Also gave courses on UML tool Enterprise Architect for some years.</a:t>
            </a:r>
          </a:p>
          <a:p>
            <a:endParaRPr lang="en-US" dirty="0"/>
          </a:p>
          <a:p>
            <a:r>
              <a:rPr lang="en-US" dirty="0"/>
              <a:t>I am interested in software quality and code visualization. Have been using visualization tools for many years and even developed my own open source tooling.</a:t>
            </a:r>
          </a:p>
          <a:p>
            <a:endParaRPr lang="en-US" dirty="0"/>
          </a:p>
          <a:p>
            <a:r>
              <a:rPr lang="en-US" dirty="0"/>
              <a:t>You can find this presentation on </a:t>
            </a:r>
            <a:r>
              <a:rPr lang="en-US" dirty="0" err="1"/>
              <a:t>github</a:t>
            </a:r>
            <a:r>
              <a:rPr lang="en-US" dirty="0"/>
              <a:t> as part of my open source project.</a:t>
            </a:r>
          </a:p>
          <a:p>
            <a:endParaRPr lang="en-US" dirty="0"/>
          </a:p>
          <a:p>
            <a:r>
              <a:rPr lang="en-US" dirty="0"/>
              <a:t>As an experiment I used a more visual style in this presentation than I normally do inspired on the book ‘presentation </a:t>
            </a:r>
            <a:r>
              <a:rPr lang="en-US" dirty="0" err="1"/>
              <a:t>zen</a:t>
            </a:r>
            <a:r>
              <a:rPr lang="en-US" dirty="0"/>
              <a:t>’ by Garr Reynolds.</a:t>
            </a:r>
          </a:p>
          <a:p>
            <a:endParaRPr lang="en-US" dirty="0"/>
          </a:p>
          <a:p>
            <a:r>
              <a:rPr lang="en-US" dirty="0"/>
              <a:t>As a consequence there is no much text in the sheets, but you can find it back in the speaker notes.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a:t>
            </a:fld>
            <a:endParaRPr lang="en-US"/>
          </a:p>
        </p:txBody>
      </p:sp>
    </p:spTree>
    <p:extLst>
      <p:ext uri="{BB962C8B-B14F-4D97-AF65-F5344CB8AC3E}">
        <p14:creationId xmlns:p14="http://schemas.microsoft.com/office/powerpoint/2010/main" val="2874819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they misunderstood the agile manifesto. It says ‘over’ not ‘instead of’.</a:t>
            </a:r>
          </a:p>
          <a:p>
            <a:endParaRPr lang="en-US" dirty="0"/>
          </a:p>
          <a:p>
            <a:r>
              <a:rPr lang="en-US" dirty="0"/>
              <a:t>You do not need to document everything as in more formal software developments processes used a years ago, but you need to at least document the key concept, major design </a:t>
            </a:r>
            <a:r>
              <a:rPr lang="en-US" dirty="0" err="1"/>
              <a:t>decsions</a:t>
            </a:r>
            <a:r>
              <a:rPr lang="en-US" dirty="0"/>
              <a:t> and their rationale.</a:t>
            </a:r>
          </a:p>
          <a:p>
            <a:endParaRPr lang="en-US" dirty="0"/>
          </a:p>
          <a:p>
            <a:r>
              <a:rPr lang="en-US" dirty="0"/>
              <a:t>You can reverse engineer the source code, but never the rationale.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a:t>
            </a:fld>
            <a:endParaRPr lang="en-US"/>
          </a:p>
        </p:txBody>
      </p:sp>
    </p:spTree>
    <p:extLst>
      <p:ext uri="{BB962C8B-B14F-4D97-AF65-F5344CB8AC3E}">
        <p14:creationId xmlns:p14="http://schemas.microsoft.com/office/powerpoint/2010/main" val="392168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onboarding you start you first task to fix a defect, but notice it is very hard due to the complex software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a:t>
            </a:fld>
            <a:endParaRPr lang="en-US"/>
          </a:p>
        </p:txBody>
      </p:sp>
    </p:spTree>
    <p:extLst>
      <p:ext uri="{BB962C8B-B14F-4D97-AF65-F5344CB8AC3E}">
        <p14:creationId xmlns:p14="http://schemas.microsoft.com/office/powerpoint/2010/main" val="3533552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a clean code structure helps fixing defects quicker.</a:t>
            </a:r>
          </a:p>
          <a:p>
            <a:endParaRPr lang="en-US" dirty="0"/>
          </a:p>
          <a:p>
            <a:r>
              <a:rPr lang="en-US" dirty="0"/>
              <a:t>See https://structure101.com/2012/08/02/surveys-show-that-software-structure-matters/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a:t>
            </a:fld>
            <a:endParaRPr lang="en-US"/>
          </a:p>
        </p:txBody>
      </p:sp>
    </p:spTree>
    <p:extLst>
      <p:ext uri="{BB962C8B-B14F-4D97-AF65-F5344CB8AC3E}">
        <p14:creationId xmlns:p14="http://schemas.microsoft.com/office/powerpoint/2010/main" val="2207482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thought you solved the defect, but now its again back. What happened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13</a:t>
            </a:fld>
            <a:endParaRPr lang="en-US"/>
          </a:p>
        </p:txBody>
      </p:sp>
    </p:spTree>
    <p:extLst>
      <p:ext uri="{BB962C8B-B14F-4D97-AF65-F5344CB8AC3E}">
        <p14:creationId xmlns:p14="http://schemas.microsoft.com/office/powerpoint/2010/main" val="394675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https://www.aivosto.com/project/help/pm-complexity.html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14</a:t>
            </a:fld>
            <a:endParaRPr lang="en-US"/>
          </a:p>
        </p:txBody>
      </p:sp>
    </p:spTree>
    <p:extLst>
      <p:ext uri="{BB962C8B-B14F-4D97-AF65-F5344CB8AC3E}">
        <p14:creationId xmlns:p14="http://schemas.microsoft.com/office/powerpoint/2010/main" val="294627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you start implementing a new feature. You need extend the functionality of one source file. But you are not sure if a part of the functionality belongs there. It seems incohesive. So you start looking if there is a better place to implement this.</a:t>
            </a:r>
          </a:p>
          <a:p>
            <a:endParaRPr lang="en-US" dirty="0"/>
          </a:p>
          <a:p>
            <a:r>
              <a:rPr lang="en-US" dirty="0"/>
              <a:t>But you investigating takes quite some time again due to the complex structure of the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15</a:t>
            </a:fld>
            <a:endParaRPr lang="en-US"/>
          </a:p>
        </p:txBody>
      </p:sp>
    </p:spTree>
    <p:extLst>
      <p:ext uri="{BB962C8B-B14F-4D97-AF65-F5344CB8AC3E}">
        <p14:creationId xmlns:p14="http://schemas.microsoft.com/office/powerpoint/2010/main" val="3534486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That is a significant amount of time. It would good if we could make this process more efficient. It takes a lot of time and the results are often disappointing.</a:t>
            </a:r>
          </a:p>
          <a:p>
            <a:endParaRPr lang="en-US" dirty="0"/>
          </a:p>
          <a:p>
            <a:r>
              <a:rPr lang="en-US" dirty="0"/>
              <a:t>In a study on software comprehension where you read.</a:t>
            </a:r>
          </a:p>
          <a:p>
            <a:endParaRPr lang="en-US" dirty="0"/>
          </a:p>
          <a:p>
            <a:r>
              <a:rPr lang="en-US" b="1" dirty="0"/>
              <a:t>Avoid comprehension</a:t>
            </a:r>
            <a:endParaRPr lang="en-NL" dirty="0"/>
          </a:p>
          <a:p>
            <a:pPr lvl="0"/>
            <a:r>
              <a:rPr lang="en-US" dirty="0"/>
              <a:t>Another similar interesting aspect calling for further investigation is the avoidance of a deep understanding of the source code by observed developers. One potential reason is that software comprehension is a hard and time consuming task and consequently is avoided whenever possible.</a:t>
            </a:r>
          </a:p>
          <a:p>
            <a:pPr lvl="0"/>
            <a:endParaRPr lang="en-NL" dirty="0"/>
          </a:p>
          <a:p>
            <a:pPr lvl="0"/>
            <a:r>
              <a:rPr lang="en-US" dirty="0"/>
              <a:t>Developers try to avoid comprehension whenever possible focusing rather on the expected output of the main development task such as extending a functionality or ﬁxing a bug.</a:t>
            </a:r>
          </a:p>
          <a:p>
            <a:pPr lvl="0"/>
            <a:endParaRPr lang="en-NL" dirty="0"/>
          </a:p>
          <a:p>
            <a:pPr lvl="0"/>
            <a:r>
              <a:rPr lang="en-US" dirty="0"/>
              <a:t>Developers try to avoid comprehension by cloning pieces of code if they cannot comprehend all possible consequences of changes.</a:t>
            </a:r>
          </a:p>
          <a:p>
            <a:pPr lvl="0"/>
            <a:endParaRPr lang="en-NL" dirty="0"/>
          </a:p>
          <a:p>
            <a:r>
              <a:rPr lang="en-US" dirty="0"/>
              <a:t>This behavior leads to technical debt.</a:t>
            </a:r>
          </a:p>
          <a:p>
            <a:endParaRPr lang="en-US" dirty="0"/>
          </a:p>
          <a:p>
            <a:r>
              <a:rPr lang="en-US" dirty="0"/>
              <a:t>It seems so wasteful.</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16</a:t>
            </a:fld>
            <a:endParaRPr lang="en-US"/>
          </a:p>
        </p:txBody>
      </p:sp>
    </p:spTree>
    <p:extLst>
      <p:ext uri="{BB962C8B-B14F-4D97-AF65-F5344CB8AC3E}">
        <p14:creationId xmlns:p14="http://schemas.microsoft.com/office/powerpoint/2010/main" val="3233401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all difficulties you were able to successfully fix the defect and implement the feature. </a:t>
            </a:r>
          </a:p>
          <a:p>
            <a:endParaRPr lang="en-US" dirty="0"/>
          </a:p>
          <a:p>
            <a:r>
              <a:rPr lang="en-US" dirty="0"/>
              <a:t>You are now assigned a more complex task.</a:t>
            </a:r>
          </a:p>
          <a:p>
            <a:endParaRPr lang="en-US" dirty="0"/>
          </a:p>
          <a:p>
            <a:r>
              <a:rPr lang="en-US" dirty="0"/>
              <a:t>Management wants to outsource a part of the software your team develops, because you have insufficient resources.</a:t>
            </a:r>
          </a:p>
          <a:p>
            <a:endParaRPr lang="en-US" dirty="0"/>
          </a:p>
          <a:p>
            <a:r>
              <a:rPr lang="en-US" dirty="0"/>
              <a:t>You contact they software architect from some more background information.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17</a:t>
            </a:fld>
            <a:endParaRPr lang="en-US"/>
          </a:p>
        </p:txBody>
      </p:sp>
    </p:spTree>
    <p:extLst>
      <p:ext uri="{BB962C8B-B14F-4D97-AF65-F5344CB8AC3E}">
        <p14:creationId xmlns:p14="http://schemas.microsoft.com/office/powerpoint/2010/main" val="3560764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architecture consists of the following components.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18</a:t>
            </a:fld>
            <a:endParaRPr lang="en-US"/>
          </a:p>
        </p:txBody>
      </p:sp>
    </p:spTree>
    <p:extLst>
      <p:ext uri="{BB962C8B-B14F-4D97-AF65-F5344CB8AC3E}">
        <p14:creationId xmlns:p14="http://schemas.microsoft.com/office/powerpoint/2010/main" val="2030772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is to migrate components F and G to a separate source code archive. You think you understand the problem and make a commitment to the plan to outsource non business critical activities.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19</a:t>
            </a:fld>
            <a:endParaRPr lang="en-US"/>
          </a:p>
        </p:txBody>
      </p:sp>
    </p:spTree>
    <p:extLst>
      <p:ext uri="{BB962C8B-B14F-4D97-AF65-F5344CB8AC3E}">
        <p14:creationId xmlns:p14="http://schemas.microsoft.com/office/powerpoint/2010/main" val="309511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Want make clean code</a:t>
            </a:r>
          </a:p>
          <a:p>
            <a:endParaRPr lang="en-US" b="1" dirty="0"/>
          </a:p>
          <a:p>
            <a:r>
              <a:rPr lang="en-US" b="1" dirty="0"/>
              <a:t>Naming</a:t>
            </a:r>
            <a:r>
              <a:rPr lang="en-US" dirty="0"/>
              <a:t>	</a:t>
            </a:r>
          </a:p>
          <a:p>
            <a:r>
              <a:rPr lang="en-US" dirty="0"/>
              <a:t>Names should reflect problem domain	</a:t>
            </a:r>
          </a:p>
          <a:p>
            <a:r>
              <a:rPr lang="en-US" dirty="0"/>
              <a:t>None 	</a:t>
            </a:r>
          </a:p>
          <a:p>
            <a:r>
              <a:rPr lang="en-US" dirty="0"/>
              <a:t> </a:t>
            </a:r>
          </a:p>
          <a:p>
            <a:r>
              <a:rPr lang="en-US" b="1" dirty="0"/>
              <a:t>Complexity</a:t>
            </a:r>
            <a:r>
              <a:rPr lang="en-US" dirty="0"/>
              <a:t>	</a:t>
            </a:r>
          </a:p>
          <a:p>
            <a:r>
              <a:rPr lang="en-US" dirty="0"/>
              <a:t>Methods should have a low cyclomatic	</a:t>
            </a:r>
          </a:p>
          <a:p>
            <a:r>
              <a:rPr lang="en-US" dirty="0"/>
              <a:t>&lt;10	</a:t>
            </a:r>
          </a:p>
          <a:p>
            <a:r>
              <a:rPr lang="en-US" dirty="0"/>
              <a:t> </a:t>
            </a:r>
          </a:p>
          <a:p>
            <a:r>
              <a:rPr lang="en-US" b="1" dirty="0"/>
              <a:t>Cohesion</a:t>
            </a:r>
            <a:endParaRPr lang="en-US" dirty="0"/>
          </a:p>
          <a:p>
            <a:r>
              <a:rPr lang="en-US" dirty="0"/>
              <a:t>Modules should be small and follow the single responsibility principle</a:t>
            </a:r>
          </a:p>
          <a:p>
            <a:r>
              <a:rPr lang="en-US" dirty="0"/>
              <a:t>&lt;1KLOC	</a:t>
            </a:r>
          </a:p>
          <a:p>
            <a:endParaRPr lang="en-US" b="1" dirty="0"/>
          </a:p>
          <a:p>
            <a:r>
              <a:rPr lang="en-US" b="1" dirty="0"/>
              <a:t>Coupling</a:t>
            </a:r>
            <a:r>
              <a:rPr lang="en-US" dirty="0"/>
              <a:t>	</a:t>
            </a:r>
          </a:p>
          <a:p>
            <a:r>
              <a:rPr lang="en-US" dirty="0"/>
              <a:t>Low coupling and dependencies towards	</a:t>
            </a:r>
          </a:p>
          <a:p>
            <a:r>
              <a:rPr lang="en-US" dirty="0"/>
              <a:t>None	</a:t>
            </a:r>
          </a:p>
          <a:p>
            <a:endParaRPr lang="en-US" dirty="0"/>
          </a:p>
          <a:p>
            <a:r>
              <a:rPr lang="en-US" dirty="0" err="1"/>
              <a:t>Visiblity</a:t>
            </a:r>
            <a:r>
              <a:rPr lang="en-US" dirty="0"/>
              <a:t> </a:t>
            </a:r>
            <a:r>
              <a:rPr lang="en-US" dirty="0" err="1"/>
              <a:t>ppor</a:t>
            </a:r>
            <a:r>
              <a:rPr lang="en-US" dirty="0"/>
              <a:t> for coupling. </a:t>
            </a:r>
          </a:p>
          <a:p>
            <a:endParaRPr lang="en-US" dirty="0"/>
          </a:p>
          <a:p>
            <a:r>
              <a:rPr lang="en-US" dirty="0"/>
              <a:t>You could look for dependencies of individual source files, but this gives limited picture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a:t>
            </a:fld>
            <a:endParaRPr lang="en-US"/>
          </a:p>
        </p:txBody>
      </p:sp>
    </p:spTree>
    <p:extLst>
      <p:ext uri="{BB962C8B-B14F-4D97-AF65-F5344CB8AC3E}">
        <p14:creationId xmlns:p14="http://schemas.microsoft.com/office/powerpoint/2010/main" val="375347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start implementing you discover thing are not that easy. </a:t>
            </a:r>
          </a:p>
          <a:p>
            <a:endParaRPr lang="en-US" dirty="0"/>
          </a:p>
          <a:p>
            <a:r>
              <a:rPr lang="en-US" dirty="0"/>
              <a:t>Because the software architect missed an important requirement and to resolve this a dependency from G to D was required. Your </a:t>
            </a:r>
            <a:r>
              <a:rPr lang="en" dirty="0"/>
              <a:t>colleague added that to the implementation, but never gave feedback to the software architect, so her was not aware of this.</a:t>
            </a:r>
            <a:r>
              <a:rPr lang="en-US" dirty="0"/>
              <a:t>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20</a:t>
            </a:fld>
            <a:endParaRPr lang="en-US"/>
          </a:p>
        </p:txBody>
      </p:sp>
    </p:spTree>
    <p:extLst>
      <p:ext uri="{BB962C8B-B14F-4D97-AF65-F5344CB8AC3E}">
        <p14:creationId xmlns:p14="http://schemas.microsoft.com/office/powerpoint/2010/main" val="2527455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21</a:t>
            </a:fld>
            <a:endParaRPr lang="en-US"/>
          </a:p>
        </p:txBody>
      </p:sp>
    </p:spTree>
    <p:extLst>
      <p:ext uri="{BB962C8B-B14F-4D97-AF65-F5344CB8AC3E}">
        <p14:creationId xmlns:p14="http://schemas.microsoft.com/office/powerpoint/2010/main" val="350244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the components suffers from immobility. A term coined by Uncle Bob (Robert C. Martin). </a:t>
            </a:r>
          </a:p>
          <a:p>
            <a:endParaRPr lang="en-US" dirty="0"/>
          </a:p>
          <a:p>
            <a:r>
              <a:rPr lang="en-US" dirty="0"/>
              <a:t>It means the software can not be isolated, so not reused across projects.</a:t>
            </a:r>
          </a:p>
          <a:p>
            <a:r>
              <a:rPr lang="en-US" dirty="0"/>
              <a:t>It is caused by the software being tightly coupled to other parts.</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22</a:t>
            </a:fld>
            <a:endParaRPr lang="en-US"/>
          </a:p>
        </p:txBody>
      </p:sp>
    </p:spTree>
    <p:extLst>
      <p:ext uri="{BB962C8B-B14F-4D97-AF65-F5344CB8AC3E}">
        <p14:creationId xmlns:p14="http://schemas.microsoft.com/office/powerpoint/2010/main" val="557469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refactoring task is put on hold, you are assigned a next task to reduce build time. A full rebuild takes about an hour.</a:t>
            </a:r>
          </a:p>
          <a:p>
            <a:endParaRPr lang="en-US" dirty="0"/>
          </a:p>
          <a:p>
            <a:r>
              <a:rPr lang="en-US" dirty="0"/>
              <a:t>The idea is to split the code base into a two smaller projects which can be build independently. You aim for a 50% reduction of the build time.</a:t>
            </a:r>
          </a:p>
          <a:p>
            <a:endParaRPr lang="en-US" dirty="0"/>
          </a:p>
          <a:p>
            <a:r>
              <a:rPr lang="en-US" dirty="0"/>
              <a:t>Sadly this is not possible to high coupling.  You can only reduce 25%.</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23</a:t>
            </a:fld>
            <a:endParaRPr lang="en-US"/>
          </a:p>
        </p:txBody>
      </p:sp>
    </p:spTree>
    <p:extLst>
      <p:ext uri="{BB962C8B-B14F-4D97-AF65-F5344CB8AC3E}">
        <p14:creationId xmlns:p14="http://schemas.microsoft.com/office/powerpoint/2010/main" val="2498593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25</a:t>
            </a:fld>
            <a:endParaRPr lang="en-US"/>
          </a:p>
        </p:txBody>
      </p:sp>
    </p:spTree>
    <p:extLst>
      <p:ext uri="{BB962C8B-B14F-4D97-AF65-F5344CB8AC3E}">
        <p14:creationId xmlns:p14="http://schemas.microsoft.com/office/powerpoint/2010/main" val="1510890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assigned to create an integration strategy for the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26</a:t>
            </a:fld>
            <a:endParaRPr lang="en-US"/>
          </a:p>
        </p:txBody>
      </p:sp>
    </p:spTree>
    <p:extLst>
      <p:ext uri="{BB962C8B-B14F-4D97-AF65-F5344CB8AC3E}">
        <p14:creationId xmlns:p14="http://schemas.microsoft.com/office/powerpoint/2010/main" val="1395887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come up with following integration order.</a:t>
            </a:r>
          </a:p>
          <a:p>
            <a:endParaRPr lang="en-US" dirty="0"/>
          </a:p>
          <a:p>
            <a:r>
              <a:rPr lang="en-US" dirty="0"/>
              <a:t>You discover that the split off of components was put on hold due to unexpected software dependencies.</a:t>
            </a:r>
          </a:p>
          <a:p>
            <a:endParaRPr lang="en-US" dirty="0"/>
          </a:p>
          <a:p>
            <a:r>
              <a:rPr lang="en-US" dirty="0"/>
              <a:t>That means your integration strategy will not work unfortunately.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27</a:t>
            </a:fld>
            <a:endParaRPr lang="en-US"/>
          </a:p>
        </p:txBody>
      </p:sp>
    </p:spTree>
    <p:extLst>
      <p:ext uri="{BB962C8B-B14F-4D97-AF65-F5344CB8AC3E}">
        <p14:creationId xmlns:p14="http://schemas.microsoft.com/office/powerpoint/2010/main" val="2303804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28</a:t>
            </a:fld>
            <a:endParaRPr lang="en-US"/>
          </a:p>
        </p:txBody>
      </p:sp>
    </p:spTree>
    <p:extLst>
      <p:ext uri="{BB962C8B-B14F-4D97-AF65-F5344CB8AC3E}">
        <p14:creationId xmlns:p14="http://schemas.microsoft.com/office/powerpoint/2010/main" val="2280970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find defect so developers can fix  them.</a:t>
            </a:r>
          </a:p>
          <a:p>
            <a:endParaRPr lang="en-US" dirty="0"/>
          </a:p>
          <a:p>
            <a:r>
              <a:rPr lang="en-US" dirty="0"/>
              <a:t>It is impossible to test every thing, so you plan to do risk based testing. Therefor you would also would like to know which areas to focus your test effort 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29</a:t>
            </a:fld>
            <a:endParaRPr lang="en-US"/>
          </a:p>
        </p:txBody>
      </p:sp>
    </p:spTree>
    <p:extLst>
      <p:ext uri="{BB962C8B-B14F-4D97-AF65-F5344CB8AC3E}">
        <p14:creationId xmlns:p14="http://schemas.microsoft.com/office/powerpoint/2010/main" val="441659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Areas with higher defect rate can be predict to some extend.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30</a:t>
            </a:fld>
            <a:endParaRPr lang="en-US"/>
          </a:p>
        </p:txBody>
      </p:sp>
    </p:spTree>
    <p:extLst>
      <p:ext uri="{BB962C8B-B14F-4D97-AF65-F5344CB8AC3E}">
        <p14:creationId xmlns:p14="http://schemas.microsoft.com/office/powerpoint/2010/main" val="627322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like this highway intersection. From this point of view you can see it is complex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a:t>
            </a:fld>
            <a:endParaRPr lang="en-US"/>
          </a:p>
        </p:txBody>
      </p:sp>
    </p:spTree>
    <p:extLst>
      <p:ext uri="{BB962C8B-B14F-4D97-AF65-F5344CB8AC3E}">
        <p14:creationId xmlns:p14="http://schemas.microsoft.com/office/powerpoint/2010/main" val="1515125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t>https://dsmsuite.github.io/documents/sturtevant_050613.pdf</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31</a:t>
            </a:fld>
            <a:endParaRPr lang="en-US"/>
          </a:p>
        </p:txBody>
      </p:sp>
    </p:spTree>
    <p:extLst>
      <p:ext uri="{BB962C8B-B14F-4D97-AF65-F5344CB8AC3E}">
        <p14:creationId xmlns:p14="http://schemas.microsoft.com/office/powerpoint/2010/main" val="3060952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32</a:t>
            </a:fld>
            <a:endParaRPr lang="en-US"/>
          </a:p>
        </p:txBody>
      </p:sp>
    </p:spTree>
    <p:extLst>
      <p:ext uri="{BB962C8B-B14F-4D97-AF65-F5344CB8AC3E}">
        <p14:creationId xmlns:p14="http://schemas.microsoft.com/office/powerpoint/2010/main" val="2623359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unhappy about what happened in the recent refactoring. It did not work out as expected due dependencies, which you were not aware of.</a:t>
            </a:r>
          </a:p>
          <a:p>
            <a:endParaRPr lang="en-US" dirty="0"/>
          </a:p>
          <a:p>
            <a:r>
              <a:rPr lang="en-US" dirty="0"/>
              <a:t>You realized this kind of deviation from the intended architecture happens all the time.</a:t>
            </a:r>
          </a:p>
          <a:p>
            <a:endParaRPr lang="en-US" dirty="0"/>
          </a:p>
          <a:p>
            <a:r>
              <a:rPr lang="en-US" dirty="0"/>
              <a:t>While </a:t>
            </a:r>
            <a:r>
              <a:rPr lang="en-US" dirty="0" err="1"/>
              <a:t>youe</a:t>
            </a:r>
            <a:r>
              <a:rPr lang="en-US" dirty="0"/>
              <a:t> software still fulfills its required purpose (you can use it to get to the other side, if you are lucky) its quality attributes are not at the required level anymore.</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35</a:t>
            </a:fld>
            <a:endParaRPr lang="en-US"/>
          </a:p>
        </p:txBody>
      </p:sp>
    </p:spTree>
    <p:extLst>
      <p:ext uri="{BB962C8B-B14F-4D97-AF65-F5344CB8AC3E}">
        <p14:creationId xmlns:p14="http://schemas.microsoft.com/office/powerpoint/2010/main" val="4011660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becomes increasingly hard to add new features. They never seem to fit the current architecture.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36</a:t>
            </a:fld>
            <a:endParaRPr lang="en-US"/>
          </a:p>
        </p:txBody>
      </p:sp>
    </p:spTree>
    <p:extLst>
      <p:ext uri="{BB962C8B-B14F-4D97-AF65-F5344CB8AC3E}">
        <p14:creationId xmlns:p14="http://schemas.microsoft.com/office/powerpoint/2010/main" val="340572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notice that the software has become brittle. Now and then it breaks apart after having made a simple change.</a:t>
            </a:r>
          </a:p>
          <a:p>
            <a:endParaRPr lang="en-US" dirty="0"/>
          </a:p>
          <a:p>
            <a:r>
              <a:rPr lang="en-US" dirty="0"/>
              <a:t>All this is caused by poor management of he software dependencies.</a:t>
            </a:r>
          </a:p>
          <a:p>
            <a:endParaRPr lang="en-US" dirty="0"/>
          </a:p>
          <a:p>
            <a:r>
              <a:rPr lang="en-US" dirty="0"/>
              <a:t>You also notice it has become harder to make progress.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37</a:t>
            </a:fld>
            <a:endParaRPr lang="en-US"/>
          </a:p>
        </p:txBody>
      </p:sp>
    </p:spTree>
    <p:extLst>
      <p:ext uri="{BB962C8B-B14F-4D97-AF65-F5344CB8AC3E}">
        <p14:creationId xmlns:p14="http://schemas.microsoft.com/office/powerpoint/2010/main" val="488211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hlinkClick r:id="rId3"/>
              </a:rPr>
              <a:t>https://dsmsuite.github.io/documents/sturtevant_050613.pdf</a:t>
            </a:r>
            <a:endParaRPr lang="nl-NL" dirty="0"/>
          </a:p>
          <a:p>
            <a:endParaRPr lang="nl-NL" dirty="0"/>
          </a:p>
          <a:p>
            <a:r>
              <a:rPr lang="en-US" dirty="0"/>
              <a:t>You could rewrite parts to improve the situation, but it would take to much time and involve too much risk.</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38</a:t>
            </a:fld>
            <a:endParaRPr lang="en-US"/>
          </a:p>
        </p:txBody>
      </p:sp>
    </p:spTree>
    <p:extLst>
      <p:ext uri="{BB962C8B-B14F-4D97-AF65-F5344CB8AC3E}">
        <p14:creationId xmlns:p14="http://schemas.microsoft.com/office/powerpoint/2010/main" val="2263436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decide that architecture level refactoring is required to improve the situation.</a:t>
            </a:r>
          </a:p>
          <a:p>
            <a:endParaRPr lang="en-US" dirty="0"/>
          </a:p>
          <a:p>
            <a:r>
              <a:rPr lang="en-US" dirty="0"/>
              <a:t>In road reconstruction they change and reroute the roads while traffic can continue.</a:t>
            </a:r>
          </a:p>
          <a:p>
            <a:endParaRPr lang="en-US" dirty="0"/>
          </a:p>
          <a:p>
            <a:r>
              <a:rPr lang="en-US" dirty="0"/>
              <a:t>Your refactoring should be like that.  It is what some call ensuring product continuity.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39</a:t>
            </a:fld>
            <a:endParaRPr lang="en-US"/>
          </a:p>
        </p:txBody>
      </p:sp>
    </p:spTree>
    <p:extLst>
      <p:ext uri="{BB962C8B-B14F-4D97-AF65-F5344CB8AC3E}">
        <p14:creationId xmlns:p14="http://schemas.microsoft.com/office/powerpoint/2010/main" val="2766411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large software projects, we believe that drastic changes should not be made without considering continuity from the former architecture. </a:t>
            </a:r>
          </a:p>
          <a:p>
            <a:endParaRPr lang="en-US" dirty="0"/>
          </a:p>
          <a:p>
            <a:r>
              <a:rPr lang="en-US" dirty="0"/>
              <a:t>From this viewpoint, we planned architecture migration using</a:t>
            </a:r>
          </a:p>
          <a:p>
            <a:r>
              <a:rPr lang="en-US" dirty="0"/>
              <a:t>the source code of products from the former architecture to the new architecture.</a:t>
            </a:r>
          </a:p>
          <a:p>
            <a:endParaRPr lang="en-US" dirty="0"/>
          </a:p>
          <a:p>
            <a:r>
              <a:rPr lang="en-US" dirty="0"/>
              <a:t>The new architecture</a:t>
            </a:r>
          </a:p>
          <a:p>
            <a:r>
              <a:rPr lang="en-US" dirty="0"/>
              <a:t>is determined by referring to the former architecture in consideration of product continuity.</a:t>
            </a:r>
          </a:p>
          <a:p>
            <a:endParaRPr lang="en-US" dirty="0"/>
          </a:p>
          <a:p>
            <a:r>
              <a:rPr lang="en-US" dirty="0"/>
              <a:t>You understand you a kind of feedback loop in your architecture process.</a:t>
            </a:r>
          </a:p>
          <a:p>
            <a:endParaRPr lang="en-US" dirty="0"/>
          </a:p>
          <a:p>
            <a:r>
              <a:rPr lang="en-US" dirty="0"/>
              <a:t>There is a mismatch between the intended architecture and the actual implementation. Sometimes developers fix things you missed but sometimes they do not provide feedback. In other cases developers go against the intended architecture because they are not aware or are  under time pressure.</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40</a:t>
            </a:fld>
            <a:endParaRPr lang="en-US"/>
          </a:p>
        </p:txBody>
      </p:sp>
    </p:spTree>
    <p:extLst>
      <p:ext uri="{BB962C8B-B14F-4D97-AF65-F5344CB8AC3E}">
        <p14:creationId xmlns:p14="http://schemas.microsoft.com/office/powerpoint/2010/main" val="2369503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about the scaled agile framework where the have something called intentional architecture and emergent design.</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41</a:t>
            </a:fld>
            <a:endParaRPr lang="en-US"/>
          </a:p>
        </p:txBody>
      </p:sp>
    </p:spTree>
    <p:extLst>
      <p:ext uri="{BB962C8B-B14F-4D97-AF65-F5344CB8AC3E}">
        <p14:creationId xmlns:p14="http://schemas.microsoft.com/office/powerpoint/2010/main" val="2782410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question how the source code can give you feedback. It is impossible to </a:t>
            </a:r>
            <a:r>
              <a:rPr lang="en-US" dirty="0" err="1"/>
              <a:t>inpsect</a:t>
            </a:r>
            <a:r>
              <a:rPr lang="en-US" dirty="0"/>
              <a:t> all source files. </a:t>
            </a:r>
          </a:p>
          <a:p>
            <a:endParaRPr lang="en-US" dirty="0"/>
          </a:p>
          <a:p>
            <a:r>
              <a:rPr lang="en-US" dirty="0"/>
              <a:t>You need some way to abstract from the source code details, so can get the high level perspective.</a:t>
            </a:r>
          </a:p>
          <a:p>
            <a:endParaRPr lang="en-US" dirty="0"/>
          </a:p>
          <a:p>
            <a:r>
              <a:rPr lang="en-US" dirty="0"/>
              <a:t>Code visualization can help.</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42</a:t>
            </a:fld>
            <a:endParaRPr lang="en-US"/>
          </a:p>
        </p:txBody>
      </p:sp>
    </p:spTree>
    <p:extLst>
      <p:ext uri="{BB962C8B-B14F-4D97-AF65-F5344CB8AC3E}">
        <p14:creationId xmlns:p14="http://schemas.microsoft.com/office/powerpoint/2010/main" val="3883202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really understand the structure you need a high level perspective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a:t>
            </a:fld>
            <a:endParaRPr lang="en-US"/>
          </a:p>
        </p:txBody>
      </p:sp>
    </p:spTree>
    <p:extLst>
      <p:ext uri="{BB962C8B-B14F-4D97-AF65-F5344CB8AC3E}">
        <p14:creationId xmlns:p14="http://schemas.microsoft.com/office/powerpoint/2010/main" val="678839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43</a:t>
            </a:fld>
            <a:endParaRPr lang="en-US"/>
          </a:p>
        </p:txBody>
      </p:sp>
    </p:spTree>
    <p:extLst>
      <p:ext uri="{BB962C8B-B14F-4D97-AF65-F5344CB8AC3E}">
        <p14:creationId xmlns:p14="http://schemas.microsoft.com/office/powerpoint/2010/main" val="1858262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recently noticed some people leaving the company.</a:t>
            </a:r>
          </a:p>
          <a:p>
            <a:endParaRPr lang="en-US" dirty="0"/>
          </a:p>
          <a:p>
            <a:r>
              <a:rPr lang="nl-NL" dirty="0">
                <a:hlinkClick r:id="rId3"/>
              </a:rPr>
              <a:t>https://dsmsuite.github.io/documents/sturtevant_050613.pdf</a:t>
            </a:r>
            <a:endParaRPr lang="nl-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45</a:t>
            </a:fld>
            <a:endParaRPr lang="en-US"/>
          </a:p>
        </p:txBody>
      </p:sp>
    </p:spTree>
    <p:extLst>
      <p:ext uri="{BB962C8B-B14F-4D97-AF65-F5344CB8AC3E}">
        <p14:creationId xmlns:p14="http://schemas.microsoft.com/office/powerpoint/2010/main" val="3175881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46</a:t>
            </a:fld>
            <a:endParaRPr lang="en-US"/>
          </a:p>
        </p:txBody>
      </p:sp>
    </p:spTree>
    <p:extLst>
      <p:ext uri="{BB962C8B-B14F-4D97-AF65-F5344CB8AC3E}">
        <p14:creationId xmlns:p14="http://schemas.microsoft.com/office/powerpoint/2010/main" val="2635022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47</a:t>
            </a:fld>
            <a:endParaRPr lang="en-US"/>
          </a:p>
        </p:txBody>
      </p:sp>
    </p:spTree>
    <p:extLst>
      <p:ext uri="{BB962C8B-B14F-4D97-AF65-F5344CB8AC3E}">
        <p14:creationId xmlns:p14="http://schemas.microsoft.com/office/powerpoint/2010/main" val="1737250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UML is best known lines and boxes notation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48</a:t>
            </a:fld>
            <a:endParaRPr lang="en-US"/>
          </a:p>
        </p:txBody>
      </p:sp>
    </p:spTree>
    <p:extLst>
      <p:ext uri="{BB962C8B-B14F-4D97-AF65-F5344CB8AC3E}">
        <p14:creationId xmlns:p14="http://schemas.microsoft.com/office/powerpoint/2010/main" val="291774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some point it becomes too cluttered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49</a:t>
            </a:fld>
            <a:endParaRPr lang="en-US"/>
          </a:p>
        </p:txBody>
      </p:sp>
    </p:spTree>
    <p:extLst>
      <p:ext uri="{BB962C8B-B14F-4D97-AF65-F5344CB8AC3E}">
        <p14:creationId xmlns:p14="http://schemas.microsoft.com/office/powerpoint/2010/main" val="3892094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then only boxes are shown.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50</a:t>
            </a:fld>
            <a:endParaRPr lang="en-US"/>
          </a:p>
        </p:txBody>
      </p:sp>
    </p:spTree>
    <p:extLst>
      <p:ext uri="{BB962C8B-B14F-4D97-AF65-F5344CB8AC3E}">
        <p14:creationId xmlns:p14="http://schemas.microsoft.com/office/powerpoint/2010/main" val="2525602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at some software architecture definition essential elements are missing in that case and with this notation only  some level of layering is suggested and the relations and not explicitly defined anymore.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51</a:t>
            </a:fld>
            <a:endParaRPr lang="en-US"/>
          </a:p>
        </p:txBody>
      </p:sp>
    </p:spTree>
    <p:extLst>
      <p:ext uri="{BB962C8B-B14F-4D97-AF65-F5344CB8AC3E}">
        <p14:creationId xmlns:p14="http://schemas.microsoft.com/office/powerpoint/2010/main" val="1328974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52</a:t>
            </a:fld>
            <a:endParaRPr lang="en-US"/>
          </a:p>
        </p:txBody>
      </p:sp>
    </p:spTree>
    <p:extLst>
      <p:ext uri="{BB962C8B-B14F-4D97-AF65-F5344CB8AC3E}">
        <p14:creationId xmlns:p14="http://schemas.microsoft.com/office/powerpoint/2010/main" val="5517766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free open source tool suite for DSM visualization supporting at least dependency visualization and impact analysis.</a:t>
            </a:r>
          </a:p>
          <a:p>
            <a:endParaRPr lang="en-US" dirty="0"/>
          </a:p>
          <a:p>
            <a:r>
              <a:rPr lang="en-US" dirty="0"/>
              <a:t>To support a number of well known programming languages and environments.</a:t>
            </a:r>
          </a:p>
          <a:p>
            <a:endParaRPr lang="en-US" dirty="0"/>
          </a:p>
          <a:p>
            <a:r>
              <a:rPr lang="en-US" dirty="0"/>
              <a:t>To allow for easy extension to support other programming languages and environments.</a:t>
            </a:r>
          </a:p>
          <a:p>
            <a:endParaRPr lang="en-US" dirty="0"/>
          </a:p>
          <a:p>
            <a:r>
              <a:rPr lang="en-US" dirty="0"/>
              <a:t>To allow integration into a continuous integration build chain.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65</a:t>
            </a:fld>
            <a:endParaRPr lang="en-US"/>
          </a:p>
        </p:txBody>
      </p:sp>
    </p:spTree>
    <p:extLst>
      <p:ext uri="{BB962C8B-B14F-4D97-AF65-F5344CB8AC3E}">
        <p14:creationId xmlns:p14="http://schemas.microsoft.com/office/powerpoint/2010/main" val="1874562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a:t>
            </a:fld>
            <a:endParaRPr lang="en-US"/>
          </a:p>
        </p:txBody>
      </p:sp>
    </p:spTree>
    <p:extLst>
      <p:ext uri="{BB962C8B-B14F-4D97-AF65-F5344CB8AC3E}">
        <p14:creationId xmlns:p14="http://schemas.microsoft.com/office/powerpoint/2010/main" val="2362804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r>
              <a:rPr lang="en-US" dirty="0">
                <a:hlinkClick r:id="rId3"/>
              </a:rPr>
              <a:t>https://softvis3d.com/</a:t>
            </a:r>
            <a:r>
              <a:rPr lang="en-US" dirty="0"/>
              <a:t> </a:t>
            </a:r>
          </a:p>
          <a:p>
            <a:r>
              <a:rPr lang="en-US" dirty="0">
                <a:hlinkClick r:id="rId4"/>
              </a:rPr>
              <a:t>https://www.axivion.com/en/blog/codecity/</a:t>
            </a:r>
            <a:endParaRPr lang="en-US" dirty="0"/>
          </a:p>
          <a:p>
            <a:r>
              <a:rPr lang="en-US" dirty="0">
                <a:hlinkClick r:id="rId5"/>
              </a:rPr>
              <a:t>http://wettel.github.io/</a:t>
            </a:r>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72</a:t>
            </a:fld>
            <a:endParaRPr lang="en-US"/>
          </a:p>
        </p:txBody>
      </p:sp>
    </p:spTree>
    <p:extLst>
      <p:ext uri="{BB962C8B-B14F-4D97-AF65-F5344CB8AC3E}">
        <p14:creationId xmlns:p14="http://schemas.microsoft.com/office/powerpoint/2010/main" val="3852747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89</a:t>
            </a:fld>
            <a:endParaRPr lang="en-US"/>
          </a:p>
        </p:txBody>
      </p:sp>
    </p:spTree>
    <p:extLst>
      <p:ext uri="{BB962C8B-B14F-4D97-AF65-F5344CB8AC3E}">
        <p14:creationId xmlns:p14="http://schemas.microsoft.com/office/powerpoint/2010/main" val="1870386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95</a:t>
            </a:fld>
            <a:endParaRPr lang="en-US"/>
          </a:p>
        </p:txBody>
      </p:sp>
    </p:spTree>
    <p:extLst>
      <p:ext uri="{BB962C8B-B14F-4D97-AF65-F5344CB8AC3E}">
        <p14:creationId xmlns:p14="http://schemas.microsoft.com/office/powerpoint/2010/main" val="2598603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100</a:t>
            </a:fld>
            <a:endParaRPr lang="en-US"/>
          </a:p>
        </p:txBody>
      </p:sp>
    </p:spTree>
    <p:extLst>
      <p:ext uri="{BB962C8B-B14F-4D97-AF65-F5344CB8AC3E}">
        <p14:creationId xmlns:p14="http://schemas.microsoft.com/office/powerpoint/2010/main" val="30106592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102</a:t>
            </a:fld>
            <a:endParaRPr lang="en-US"/>
          </a:p>
        </p:txBody>
      </p:sp>
    </p:spTree>
    <p:extLst>
      <p:ext uri="{BB962C8B-B14F-4D97-AF65-F5344CB8AC3E}">
        <p14:creationId xmlns:p14="http://schemas.microsoft.com/office/powerpoint/2010/main" val="3009735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104</a:t>
            </a:fld>
            <a:endParaRPr lang="en-US"/>
          </a:p>
        </p:txBody>
      </p:sp>
    </p:spTree>
    <p:extLst>
      <p:ext uri="{BB962C8B-B14F-4D97-AF65-F5344CB8AC3E}">
        <p14:creationId xmlns:p14="http://schemas.microsoft.com/office/powerpoint/2010/main" val="195342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u="sng" dirty="0">
                <a:solidFill>
                  <a:srgbClr val="0000FF"/>
                </a:solidFill>
                <a:latin typeface="Calibri" panose="020F0502020204030204" pitchFamily="34" charset="0"/>
                <a:ea typeface="Calibri" panose="020F0502020204030204" pitchFamily="34" charset="0"/>
                <a:hlinkClick r:id="rId3"/>
              </a:rPr>
              <a:t>https://www.infoq.com/presentations/code-organization-large-projects/</a:t>
            </a:r>
            <a:r>
              <a:rPr lang="en-NL" dirty="0">
                <a:latin typeface="Calibri" panose="020F0502020204030204" pitchFamily="34" charset="0"/>
                <a:ea typeface="Calibri" panose="020F0502020204030204" pitchFamily="34" charset="0"/>
              </a:rPr>
              <a:t> </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106</a:t>
            </a:fld>
            <a:endParaRPr lang="en-US"/>
          </a:p>
        </p:txBody>
      </p:sp>
    </p:spTree>
    <p:extLst>
      <p:ext uri="{BB962C8B-B14F-4D97-AF65-F5344CB8AC3E}">
        <p14:creationId xmlns:p14="http://schemas.microsoft.com/office/powerpoint/2010/main" val="29205086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https://javascript.plainenglish.io/30-funny-code-comments-that-will-make-you-laugh-1c1b54d4ab00</a:t>
            </a:r>
            <a:endParaRPr lang="en-US" dirty="0"/>
          </a:p>
          <a:p>
            <a:endParaRPr lang="en-US" dirty="0"/>
          </a:p>
          <a:p>
            <a:r>
              <a:rPr lang="en-US" dirty="0"/>
              <a:t>Based on a question what is a good code comment. Funny.</a:t>
            </a:r>
          </a:p>
          <a:p>
            <a:endParaRPr lang="en-US" dirty="0"/>
          </a:p>
          <a:p>
            <a:r>
              <a:rPr lang="en-US" dirty="0"/>
              <a:t>It actual is a very code comment for very bade code. </a:t>
            </a:r>
          </a:p>
          <a:p>
            <a:endParaRPr lang="en-US" dirty="0"/>
          </a:p>
          <a:p>
            <a:r>
              <a:rPr lang="en-US" dirty="0"/>
              <a:t>Based on Dante. Text written on gates of hell. No happy onboarding here.</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113</a:t>
            </a:fld>
            <a:endParaRPr lang="en-US"/>
          </a:p>
        </p:txBody>
      </p:sp>
    </p:spTree>
    <p:extLst>
      <p:ext uri="{BB962C8B-B14F-4D97-AF65-F5344CB8AC3E}">
        <p14:creationId xmlns:p14="http://schemas.microsoft.com/office/powerpoint/2010/main" val="24220810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it</a:t>
            </a:r>
          </a:p>
          <a:p>
            <a:r>
              <a:rPr lang="en-US" dirty="0"/>
              <a:t>Was it useful</a:t>
            </a:r>
          </a:p>
          <a:p>
            <a:r>
              <a:rPr lang="en-US" dirty="0"/>
              <a:t>Provide feedback</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114</a:t>
            </a:fld>
            <a:endParaRPr lang="en-US"/>
          </a:p>
        </p:txBody>
      </p:sp>
    </p:spTree>
    <p:extLst>
      <p:ext uri="{BB962C8B-B14F-4D97-AF65-F5344CB8AC3E}">
        <p14:creationId xmlns:p14="http://schemas.microsoft.com/office/powerpoint/2010/main" val="162653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matter</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a:t>
            </a:fld>
            <a:endParaRPr lang="en-US"/>
          </a:p>
        </p:txBody>
      </p:sp>
    </p:spTree>
    <p:extLst>
      <p:ext uri="{BB962C8B-B14F-4D97-AF65-F5344CB8AC3E}">
        <p14:creationId xmlns:p14="http://schemas.microsoft.com/office/powerpoint/2010/main" val="2878298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From the book ‘Making Software’ chapter </a:t>
            </a:r>
            <a:r>
              <a:rPr lang="en-US" dirty="0">
                <a:hlinkClick r:id="rId3"/>
              </a:rPr>
              <a:t>25. </a:t>
            </a:r>
            <a:r>
              <a:rPr lang="en" dirty="0">
                <a:hlinkClick r:id="rId3"/>
              </a:rPr>
              <a:t>Where Do Most Software Flaws Come From?</a:t>
            </a:r>
            <a:r>
              <a:rPr lang="en" dirty="0"/>
              <a:t>. See </a:t>
            </a:r>
            <a:r>
              <a:rPr lang="en-US" u="sng" dirty="0">
                <a:hlinkClick r:id="rId4"/>
              </a:rPr>
              <a:t>https://www.oreilly.com/library/view/making-software/9780596808310/</a:t>
            </a:r>
            <a:endParaRPr lang="en-NL" dirty="0"/>
          </a:p>
          <a:p>
            <a:r>
              <a:rPr lang="en" dirty="0"/>
              <a:t> </a:t>
            </a:r>
            <a:endParaRPr lang="en-NL" dirty="0"/>
          </a:p>
          <a:p>
            <a:pPr lvl="0"/>
            <a:r>
              <a:rPr lang="en" i="1" dirty="0"/>
              <a:t>The fastest way to product improvement as measured by reduced faults is to hire people who are knowledgeable about the domain of the product. Remember, lack of knowledge tended to dominate the underlying causes. The fastest way to increase the knowledge needed to reduce faults is to hire knowledgeable people.</a:t>
            </a:r>
          </a:p>
          <a:p>
            <a:pPr lvl="0"/>
            <a:endParaRPr lang="en-NL" dirty="0"/>
          </a:p>
          <a:p>
            <a:pPr lvl="0"/>
            <a:r>
              <a:rPr lang="en" i="1" dirty="0"/>
              <a:t>One of the least important ways to improve software developments is to use a “better” programming language. We found relatively few problems that would have been solved by the use of better programming languages.</a:t>
            </a:r>
          </a:p>
          <a:p>
            <a:pPr lvl="0"/>
            <a:endParaRPr lang="en-NL" dirty="0"/>
          </a:p>
          <a:p>
            <a:pPr lvl="0"/>
            <a:r>
              <a:rPr lang="en" i="1" dirty="0"/>
              <a:t>Techniques and tools that help to understand the system and the implications of change should be emphasized in improving a development environment. Remember that knowledge-intensive activities tended to dominate the means of prevention.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a:t>
            </a:fld>
            <a:endParaRPr lang="en-US"/>
          </a:p>
        </p:txBody>
      </p:sp>
    </p:spTree>
    <p:extLst>
      <p:ext uri="{BB962C8B-B14F-4D97-AF65-F5344CB8AC3E}">
        <p14:creationId xmlns:p14="http://schemas.microsoft.com/office/powerpoint/2010/main" val="671344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8</a:t>
            </a:fld>
            <a:endParaRPr lang="en-US"/>
          </a:p>
        </p:txBody>
      </p:sp>
    </p:spTree>
    <p:extLst>
      <p:ext uri="{BB962C8B-B14F-4D97-AF65-F5344CB8AC3E}">
        <p14:creationId xmlns:p14="http://schemas.microsoft.com/office/powerpoint/2010/main" val="395111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just started as a new developer on the team and want to get a high level view of the software you will be working on.</a:t>
            </a:r>
          </a:p>
          <a:p>
            <a:endParaRPr lang="en-US" dirty="0"/>
          </a:p>
          <a:p>
            <a:r>
              <a:rPr lang="en-US" dirty="0"/>
              <a:t>So you look got software architecture documentation, but there is none.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a:t>
            </a:fld>
            <a:endParaRPr lang="en-US"/>
          </a:p>
        </p:txBody>
      </p:sp>
    </p:spTree>
    <p:extLst>
      <p:ext uri="{BB962C8B-B14F-4D97-AF65-F5344CB8AC3E}">
        <p14:creationId xmlns:p14="http://schemas.microsoft.com/office/powerpoint/2010/main" val="1924834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384936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68305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10443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9"/>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21324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4019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667A8-8BE1-4384-8E52-CA6CA56C077B}" type="datetimeFigureOut">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28320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8667A8-8BE1-4384-8E52-CA6CA56C077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2267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8667A8-8BE1-4384-8E52-CA6CA56C077B}" type="datetimeFigureOut">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68741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8667A8-8BE1-4384-8E52-CA6CA56C077B}" type="datetimeFigureOut">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37739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667A8-8BE1-4384-8E52-CA6CA56C077B}" type="datetimeFigureOut">
              <a:rPr lang="en-US" smtClean="0"/>
              <a:t>3/22/2021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88794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361919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018301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667A8-8BE1-4384-8E52-CA6CA56C077B}" type="datetimeFigureOut">
              <a:rPr lang="en-US" smtClean="0"/>
              <a:t>3/22/2021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B7793-5ADB-4896-83B0-DF67F8F54EE6}" type="slidenum">
              <a:rPr lang="en-US" smtClean="0"/>
              <a:t>‹#›</a:t>
            </a:fld>
            <a:endParaRPr lang="en-US"/>
          </a:p>
        </p:txBody>
      </p:sp>
    </p:spTree>
    <p:extLst>
      <p:ext uri="{BB962C8B-B14F-4D97-AF65-F5344CB8AC3E}">
        <p14:creationId xmlns:p14="http://schemas.microsoft.com/office/powerpoint/2010/main" val="159028474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4.sv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sv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svg"/></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291236" y="861059"/>
            <a:ext cx="11609525" cy="3170099"/>
          </a:xfrm>
          <a:prstGeom prst="rect">
            <a:avLst/>
          </a:prstGeom>
          <a:solidFill>
            <a:srgbClr val="00B0F0">
              <a:alpha val="78000"/>
            </a:srgbClr>
          </a:solidFill>
        </p:spPr>
        <p:txBody>
          <a:bodyPr wrap="none">
            <a:spAutoFit/>
          </a:bodyPr>
          <a:lstStyle/>
          <a:p>
            <a:r>
              <a:rPr lang="en-US" sz="12000" dirty="0">
                <a:solidFill>
                  <a:schemeClr val="bg1"/>
                </a:solidFill>
              </a:rPr>
              <a:t>Code Visualization</a:t>
            </a:r>
          </a:p>
          <a:p>
            <a:pPr algn="ctr"/>
            <a:r>
              <a:rPr lang="en-US" sz="4000" dirty="0">
                <a:solidFill>
                  <a:schemeClr val="bg1"/>
                </a:solidFill>
              </a:rPr>
              <a:t>Johan van den Muijsenberg</a:t>
            </a:r>
          </a:p>
          <a:p>
            <a:pPr algn="ctr"/>
            <a:endParaRPr lang="en-NL" sz="4000" dirty="0">
              <a:solidFill>
                <a:schemeClr val="bg1"/>
              </a:solidFill>
            </a:endParaRPr>
          </a:p>
        </p:txBody>
      </p:sp>
    </p:spTree>
    <p:extLst>
      <p:ext uri="{BB962C8B-B14F-4D97-AF65-F5344CB8AC3E}">
        <p14:creationId xmlns:p14="http://schemas.microsoft.com/office/powerpoint/2010/main" val="2557372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F5A16B-9E5B-43DE-A8E4-16345ED28837}"/>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41257591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628CF9-88AA-4F45-B877-ECAE3D183A47}"/>
              </a:ext>
            </a:extLst>
          </p:cNvPr>
          <p:cNvSpPr/>
          <p:nvPr/>
        </p:nvSpPr>
        <p:spPr>
          <a:xfrm>
            <a:off x="0" y="1"/>
            <a:ext cx="6096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5F5C8F99-1DD8-447F-9552-789619C76573}"/>
              </a:ext>
            </a:extLst>
          </p:cNvPr>
          <p:cNvSpPr/>
          <p:nvPr/>
        </p:nvSpPr>
        <p:spPr>
          <a:xfrm>
            <a:off x="6095999" y="-1"/>
            <a:ext cx="6096001"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Picture 1">
            <a:extLst>
              <a:ext uri="{FF2B5EF4-FFF2-40B4-BE49-F238E27FC236}">
                <a16:creationId xmlns:a16="http://schemas.microsoft.com/office/drawing/2014/main" id="{AEC2C9E0-AFDA-4855-BEF0-D1C0CB90A1D6}"/>
              </a:ext>
            </a:extLst>
          </p:cNvPr>
          <p:cNvPicPr>
            <a:picLocks noChangeAspect="1"/>
          </p:cNvPicPr>
          <p:nvPr/>
        </p:nvPicPr>
        <p:blipFill>
          <a:blip r:embed="rId3"/>
          <a:stretch>
            <a:fillRect/>
          </a:stretch>
        </p:blipFill>
        <p:spPr>
          <a:xfrm>
            <a:off x="619125" y="2396855"/>
            <a:ext cx="4857750" cy="1733550"/>
          </a:xfrm>
          <a:prstGeom prst="rect">
            <a:avLst/>
          </a:prstGeom>
        </p:spPr>
      </p:pic>
    </p:spTree>
    <p:extLst>
      <p:ext uri="{BB962C8B-B14F-4D97-AF65-F5344CB8AC3E}">
        <p14:creationId xmlns:p14="http://schemas.microsoft.com/office/powerpoint/2010/main" val="17802722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Linux Kernel</a:t>
            </a:r>
          </a:p>
        </p:txBody>
      </p:sp>
    </p:spTree>
    <p:extLst>
      <p:ext uri="{BB962C8B-B14F-4D97-AF65-F5344CB8AC3E}">
        <p14:creationId xmlns:p14="http://schemas.microsoft.com/office/powerpoint/2010/main" val="25954994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727EE1-5429-4022-BD44-C016CFA90F9C}"/>
              </a:ext>
            </a:extLst>
          </p:cNvPr>
          <p:cNvPicPr>
            <a:picLocks noChangeAspect="1"/>
          </p:cNvPicPr>
          <p:nvPr/>
        </p:nvPicPr>
        <p:blipFill>
          <a:blip r:embed="rId3"/>
          <a:stretch>
            <a:fillRect/>
          </a:stretch>
        </p:blipFill>
        <p:spPr>
          <a:xfrm>
            <a:off x="1232170" y="241369"/>
            <a:ext cx="9727660" cy="6198698"/>
          </a:xfrm>
          <a:prstGeom prst="rect">
            <a:avLst/>
          </a:prstGeom>
        </p:spPr>
      </p:pic>
    </p:spTree>
    <p:extLst>
      <p:ext uri="{BB962C8B-B14F-4D97-AF65-F5344CB8AC3E}">
        <p14:creationId xmlns:p14="http://schemas.microsoft.com/office/powerpoint/2010/main" val="4178176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iTools' Support - Understand support">
            <a:extLst>
              <a:ext uri="{FF2B5EF4-FFF2-40B4-BE49-F238E27FC236}">
                <a16:creationId xmlns:a16="http://schemas.microsoft.com/office/drawing/2014/main" id="{80245409-F460-4412-8D69-3C18244B9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952" y="2204188"/>
            <a:ext cx="8808096" cy="214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82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EE0C1-7384-496D-8EAA-CE20196D950B}"/>
              </a:ext>
            </a:extLst>
          </p:cNvPr>
          <p:cNvPicPr>
            <a:picLocks noChangeAspect="1"/>
          </p:cNvPicPr>
          <p:nvPr/>
        </p:nvPicPr>
        <p:blipFill>
          <a:blip r:embed="rId3"/>
          <a:stretch>
            <a:fillRect/>
          </a:stretch>
        </p:blipFill>
        <p:spPr>
          <a:xfrm>
            <a:off x="1524000" y="581767"/>
            <a:ext cx="9144000" cy="5694467"/>
          </a:xfrm>
          <a:prstGeom prst="rect">
            <a:avLst/>
          </a:prstGeom>
        </p:spPr>
      </p:pic>
    </p:spTree>
    <p:extLst>
      <p:ext uri="{BB962C8B-B14F-4D97-AF65-F5344CB8AC3E}">
        <p14:creationId xmlns:p14="http://schemas.microsoft.com/office/powerpoint/2010/main" val="26654664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Bauhaus 93" panose="04030905020B02020C02" pitchFamily="82" charset="0"/>
              </a:rPr>
              <a:t>DEMO</a:t>
            </a:r>
            <a:endParaRPr lang="en-NL" sz="3000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27288890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Spring Framework</a:t>
            </a:r>
          </a:p>
        </p:txBody>
      </p:sp>
    </p:spTree>
    <p:extLst>
      <p:ext uri="{BB962C8B-B14F-4D97-AF65-F5344CB8AC3E}">
        <p14:creationId xmlns:p14="http://schemas.microsoft.com/office/powerpoint/2010/main" val="23523469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6E6BD8-AD91-4302-A0FB-EC5564FFC0AF}"/>
              </a:ext>
            </a:extLst>
          </p:cNvPr>
          <p:cNvPicPr>
            <a:picLocks noChangeAspect="1"/>
          </p:cNvPicPr>
          <p:nvPr/>
        </p:nvPicPr>
        <p:blipFill>
          <a:blip r:embed="rId2"/>
          <a:stretch>
            <a:fillRect/>
          </a:stretch>
        </p:blipFill>
        <p:spPr>
          <a:xfrm>
            <a:off x="1524000" y="135524"/>
            <a:ext cx="9144000" cy="6586953"/>
          </a:xfrm>
          <a:prstGeom prst="rect">
            <a:avLst/>
          </a:prstGeom>
        </p:spPr>
      </p:pic>
    </p:spTree>
    <p:extLst>
      <p:ext uri="{BB962C8B-B14F-4D97-AF65-F5344CB8AC3E}">
        <p14:creationId xmlns:p14="http://schemas.microsoft.com/office/powerpoint/2010/main" val="21399948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33631019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F3D6DE-8158-4351-AF33-A97C76FB65C0}"/>
              </a:ext>
            </a:extLst>
          </p:cNvPr>
          <p:cNvPicPr>
            <a:picLocks noChangeAspect="1"/>
          </p:cNvPicPr>
          <p:nvPr/>
        </p:nvPicPr>
        <p:blipFill>
          <a:blip r:embed="rId2"/>
          <a:stretch>
            <a:fillRect/>
          </a:stretch>
        </p:blipFill>
        <p:spPr>
          <a:xfrm>
            <a:off x="1802436" y="1502873"/>
            <a:ext cx="8865565" cy="4599347"/>
          </a:xfrm>
          <a:prstGeom prst="rect">
            <a:avLst/>
          </a:prstGeom>
        </p:spPr>
      </p:pic>
      <p:pic>
        <p:nvPicPr>
          <p:cNvPr id="4" name="Picture 3">
            <a:extLst>
              <a:ext uri="{FF2B5EF4-FFF2-40B4-BE49-F238E27FC236}">
                <a16:creationId xmlns:a16="http://schemas.microsoft.com/office/drawing/2014/main" id="{05B30128-5D64-4FAE-9543-3A9992164DD0}"/>
              </a:ext>
            </a:extLst>
          </p:cNvPr>
          <p:cNvPicPr>
            <a:picLocks noChangeAspect="1"/>
          </p:cNvPicPr>
          <p:nvPr/>
        </p:nvPicPr>
        <p:blipFill>
          <a:blip r:embed="rId3"/>
          <a:stretch>
            <a:fillRect/>
          </a:stretch>
        </p:blipFill>
        <p:spPr>
          <a:xfrm>
            <a:off x="1757312" y="169640"/>
            <a:ext cx="2295238" cy="2133333"/>
          </a:xfrm>
          <a:prstGeom prst="rect">
            <a:avLst/>
          </a:prstGeom>
        </p:spPr>
      </p:pic>
    </p:spTree>
    <p:extLst>
      <p:ext uri="{BB962C8B-B14F-4D97-AF65-F5344CB8AC3E}">
        <p14:creationId xmlns:p14="http://schemas.microsoft.com/office/powerpoint/2010/main" val="4172946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13538322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So ….</a:t>
            </a:r>
          </a:p>
        </p:txBody>
      </p:sp>
    </p:spTree>
    <p:extLst>
      <p:ext uri="{BB962C8B-B14F-4D97-AF65-F5344CB8AC3E}">
        <p14:creationId xmlns:p14="http://schemas.microsoft.com/office/powerpoint/2010/main" val="33206218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28C3B7D4-9FE2-4DD0-BEF4-D114F1232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617"/>
            <a:ext cx="12192000" cy="7133617"/>
          </a:xfrm>
          <a:prstGeom prst="rect">
            <a:avLst/>
          </a:prstGeom>
        </p:spPr>
      </p:pic>
      <p:sp>
        <p:nvSpPr>
          <p:cNvPr id="9" name="TextBox 8">
            <a:extLst>
              <a:ext uri="{FF2B5EF4-FFF2-40B4-BE49-F238E27FC236}">
                <a16:creationId xmlns:a16="http://schemas.microsoft.com/office/drawing/2014/main" id="{37712277-7AC5-4A9E-AA66-58DFF146C930}"/>
              </a:ext>
            </a:extLst>
          </p:cNvPr>
          <p:cNvSpPr txBox="1"/>
          <p:nvPr/>
        </p:nvSpPr>
        <p:spPr>
          <a:xfrm>
            <a:off x="5428289" y="5411450"/>
            <a:ext cx="6763711" cy="1446550"/>
          </a:xfrm>
          <a:prstGeom prst="rect">
            <a:avLst/>
          </a:prstGeom>
          <a:noFill/>
        </p:spPr>
        <p:txBody>
          <a:bodyPr wrap="none" rtlCol="0">
            <a:spAutoFit/>
          </a:bodyPr>
          <a:lstStyle/>
          <a:p>
            <a:r>
              <a:rPr lang="en-US" sz="8800" dirty="0">
                <a:solidFill>
                  <a:schemeClr val="bg1"/>
                </a:solidFill>
              </a:rPr>
              <a:t>Visualize Code</a:t>
            </a:r>
            <a:endParaRPr lang="en-NL" sz="8800" dirty="0">
              <a:solidFill>
                <a:schemeClr val="bg1"/>
              </a:solidFill>
            </a:endParaRPr>
          </a:p>
        </p:txBody>
      </p:sp>
    </p:spTree>
    <p:extLst>
      <p:ext uri="{BB962C8B-B14F-4D97-AF65-F5344CB8AC3E}">
        <p14:creationId xmlns:p14="http://schemas.microsoft.com/office/powerpoint/2010/main" val="23894079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a:off x="653375" y="1143338"/>
            <a:ext cx="12984804" cy="1979240"/>
          </a:xfrm>
        </p:spPr>
        <p:txBody>
          <a:bodyPr>
            <a:noAutofit/>
          </a:bodyPr>
          <a:lstStyle/>
          <a:p>
            <a:r>
              <a:rPr lang="en-US" sz="20000" b="1" dirty="0">
                <a:solidFill>
                  <a:srgbClr val="00B050"/>
                </a:solidFill>
                <a:latin typeface="Bernard MT Condensed" panose="02050806060905020404" pitchFamily="18" charset="0"/>
              </a:rPr>
              <a:t>Clean code</a:t>
            </a:r>
            <a:endParaRPr lang="en-NL" sz="20000" b="1" dirty="0">
              <a:solidFill>
                <a:srgbClr val="00B050"/>
              </a:solidFill>
              <a:latin typeface="Bernard MT Condensed" panose="02050806060905020404" pitchFamily="18" charset="0"/>
            </a:endParaRPr>
          </a:p>
        </p:txBody>
      </p:sp>
      <p:pic>
        <p:nvPicPr>
          <p:cNvPr id="5" name="Graphic 4" descr="Smiling face with no fill">
            <a:extLst>
              <a:ext uri="{FF2B5EF4-FFF2-40B4-BE49-F238E27FC236}">
                <a16:creationId xmlns:a16="http://schemas.microsoft.com/office/drawing/2014/main" id="{41CE5705-CDDA-44A6-9643-C1AA485A3F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893" y="3621505"/>
            <a:ext cx="2622884" cy="2622884"/>
          </a:xfrm>
          <a:prstGeom prst="rect">
            <a:avLst/>
          </a:prstGeom>
        </p:spPr>
      </p:pic>
    </p:spTree>
    <p:extLst>
      <p:ext uri="{BB962C8B-B14F-4D97-AF65-F5344CB8AC3E}">
        <p14:creationId xmlns:p14="http://schemas.microsoft.com/office/powerpoint/2010/main" val="29158472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D1186-4822-4C81-AD1C-7FCFB5683C6A}"/>
              </a:ext>
            </a:extLst>
          </p:cNvPr>
          <p:cNvPicPr>
            <a:picLocks noChangeAspect="1"/>
          </p:cNvPicPr>
          <p:nvPr/>
        </p:nvPicPr>
        <p:blipFill>
          <a:blip r:embed="rId3"/>
          <a:stretch>
            <a:fillRect/>
          </a:stretch>
        </p:blipFill>
        <p:spPr>
          <a:xfrm>
            <a:off x="1528011" y="0"/>
            <a:ext cx="9589168" cy="6921654"/>
          </a:xfrm>
          <a:prstGeom prst="rect">
            <a:avLst/>
          </a:prstGeom>
        </p:spPr>
      </p:pic>
    </p:spTree>
    <p:extLst>
      <p:ext uri="{BB962C8B-B14F-4D97-AF65-F5344CB8AC3E}">
        <p14:creationId xmlns:p14="http://schemas.microsoft.com/office/powerpoint/2010/main" val="30113930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5F9E93-8121-44BD-88A9-7E69DBDEC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 y="-674982"/>
            <a:ext cx="12311945" cy="8207963"/>
          </a:xfrm>
          <a:prstGeom prst="rect">
            <a:avLst/>
          </a:prstGeom>
        </p:spPr>
      </p:pic>
    </p:spTree>
    <p:extLst>
      <p:ext uri="{BB962C8B-B14F-4D97-AF65-F5344CB8AC3E}">
        <p14:creationId xmlns:p14="http://schemas.microsoft.com/office/powerpoint/2010/main" val="19639091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2737117" y="433042"/>
            <a:ext cx="6717764" cy="6247864"/>
          </a:xfrm>
          <a:prstGeom prst="rect">
            <a:avLst/>
          </a:prstGeom>
          <a:solidFill>
            <a:srgbClr val="00B0F0">
              <a:alpha val="78000"/>
            </a:srgbClr>
          </a:solidFill>
        </p:spPr>
        <p:txBody>
          <a:bodyPr wrap="square">
            <a:spAutoFit/>
          </a:bodyPr>
          <a:lstStyle/>
          <a:p>
            <a:pPr algn="ctr"/>
            <a:r>
              <a:rPr lang="en-US" sz="40000" dirty="0">
                <a:solidFill>
                  <a:schemeClr val="bg1"/>
                </a:solidFill>
              </a:rPr>
              <a:t>?</a:t>
            </a:r>
            <a:endParaRPr lang="en-NL" sz="40000" dirty="0">
              <a:solidFill>
                <a:schemeClr val="bg1"/>
              </a:solidFill>
            </a:endParaRPr>
          </a:p>
        </p:txBody>
      </p:sp>
    </p:spTree>
    <p:extLst>
      <p:ext uri="{BB962C8B-B14F-4D97-AF65-F5344CB8AC3E}">
        <p14:creationId xmlns:p14="http://schemas.microsoft.com/office/powerpoint/2010/main" val="456188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77500" lnSpcReduction="20000"/>
          </a:bodyPr>
          <a:lstStyle/>
          <a:p>
            <a:pPr indent="0">
              <a:buNone/>
            </a:pPr>
            <a:r>
              <a:rPr lang="en-US" sz="6600" dirty="0">
                <a:solidFill>
                  <a:schemeClr val="bg1"/>
                </a:solidFill>
                <a:latin typeface="Calibri" pitchFamily="34" charset="0"/>
              </a:rPr>
              <a:t>Modularization - The effort to locate a fault reduced by 50% for simple faults, and 20-25% for complex faults </a:t>
            </a:r>
          </a:p>
          <a:p>
            <a:pPr indent="0">
              <a:buNone/>
            </a:pPr>
            <a:r>
              <a:rPr lang="en-US" sz="3500" dirty="0">
                <a:solidFill>
                  <a:schemeClr val="bg1"/>
                </a:solidFill>
                <a:latin typeface="Calibri" pitchFamily="34" charset="0"/>
              </a:rPr>
              <a:t>[Accenture and Infosys study]</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spTree>
    <p:extLst>
      <p:ext uri="{BB962C8B-B14F-4D97-AF65-F5344CB8AC3E}">
        <p14:creationId xmlns:p14="http://schemas.microsoft.com/office/powerpoint/2010/main" val="3102915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395578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85000" lnSpcReduction="10000"/>
          </a:bodyPr>
          <a:lstStyle/>
          <a:p>
            <a:pPr indent="0">
              <a:buNone/>
            </a:pPr>
            <a:r>
              <a:rPr lang="en-US" sz="6600" dirty="0">
                <a:solidFill>
                  <a:schemeClr val="bg1"/>
                </a:solidFill>
                <a:latin typeface="Calibri" pitchFamily="34" charset="0"/>
              </a:rPr>
              <a:t>Methods with higher cyclomatic complexity has a high bad fix probability</a:t>
            </a:r>
          </a:p>
          <a:p>
            <a:pPr indent="0">
              <a:buNone/>
            </a:pPr>
            <a:r>
              <a:rPr lang="en-US" sz="3500" dirty="0">
                <a:solidFill>
                  <a:schemeClr val="bg1"/>
                </a:solidFill>
                <a:latin typeface="Calibri" pitchFamily="34" charset="0"/>
              </a:rPr>
              <a:t>[</a:t>
            </a:r>
            <a:r>
              <a:rPr lang="en-US" sz="3500" dirty="0" err="1">
                <a:solidFill>
                  <a:schemeClr val="bg1"/>
                </a:solidFill>
                <a:latin typeface="Calibri" pitchFamily="34" charset="0"/>
              </a:rPr>
              <a:t>Aivosto</a:t>
            </a:r>
            <a:r>
              <a:rPr lang="en-US" sz="3500" dirty="0">
                <a:solidFill>
                  <a:schemeClr val="bg1"/>
                </a:solidFill>
                <a:latin typeface="Calibri" pitchFamily="34" charset="0"/>
              </a:rPr>
              <a:t>]</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graphicFrame>
        <p:nvGraphicFramePr>
          <p:cNvPr id="5" name="Table 4">
            <a:extLst>
              <a:ext uri="{FF2B5EF4-FFF2-40B4-BE49-F238E27FC236}">
                <a16:creationId xmlns:a16="http://schemas.microsoft.com/office/drawing/2014/main" id="{345238BE-C0DA-40C1-BCF0-27C7379F26C4}"/>
              </a:ext>
            </a:extLst>
          </p:cNvPr>
          <p:cNvGraphicFramePr>
            <a:graphicFrameLocks noGrp="1"/>
          </p:cNvGraphicFramePr>
          <p:nvPr>
            <p:extLst>
              <p:ext uri="{D42A27DB-BD31-4B8C-83A1-F6EECF244321}">
                <p14:modId xmlns:p14="http://schemas.microsoft.com/office/powerpoint/2010/main" val="1215337832"/>
              </p:ext>
            </p:extLst>
          </p:nvPr>
        </p:nvGraphicFramePr>
        <p:xfrm>
          <a:off x="5883376" y="3928670"/>
          <a:ext cx="5604990" cy="1981200"/>
        </p:xfrm>
        <a:graphic>
          <a:graphicData uri="http://schemas.openxmlformats.org/drawingml/2006/table">
            <a:tbl>
              <a:tblPr firstRow="1" bandRow="1">
                <a:tableStyleId>{5C22544A-7EE6-4342-B048-85BDC9FD1C3A}</a:tableStyleId>
              </a:tblPr>
              <a:tblGrid>
                <a:gridCol w="2887296">
                  <a:extLst>
                    <a:ext uri="{9D8B030D-6E8A-4147-A177-3AD203B41FA5}">
                      <a16:colId xmlns:a16="http://schemas.microsoft.com/office/drawing/2014/main" val="20000"/>
                    </a:ext>
                  </a:extLst>
                </a:gridCol>
                <a:gridCol w="2717694">
                  <a:extLst>
                    <a:ext uri="{9D8B030D-6E8A-4147-A177-3AD203B41FA5}">
                      <a16:colId xmlns:a16="http://schemas.microsoft.com/office/drawing/2014/main" val="20001"/>
                    </a:ext>
                  </a:extLst>
                </a:gridCol>
              </a:tblGrid>
              <a:tr h="370840">
                <a:tc>
                  <a:txBody>
                    <a:bodyPr/>
                    <a:lstStyle/>
                    <a:p>
                      <a:r>
                        <a:rPr lang="en-US" sz="2000" b="1" dirty="0">
                          <a:solidFill>
                            <a:schemeClr val="bg1"/>
                          </a:solidFill>
                          <a:latin typeface="Calibri" pitchFamily="34" charset="0"/>
                        </a:rPr>
                        <a:t>Cyclomatic complexity </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b="1" dirty="0">
                          <a:solidFill>
                            <a:schemeClr val="bg1"/>
                          </a:solidFill>
                          <a:latin typeface="Calibri" pitchFamily="34" charset="0"/>
                        </a:rPr>
                        <a:t>Bad fix probability</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000" dirty="0">
                          <a:solidFill>
                            <a:schemeClr val="bg1"/>
                          </a:solidFill>
                          <a:latin typeface="Calibri" pitchFamily="34" charset="0"/>
                        </a:rPr>
                        <a:t>1-10</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5%</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000" dirty="0">
                          <a:solidFill>
                            <a:schemeClr val="bg1"/>
                          </a:solidFill>
                          <a:latin typeface="Calibri" pitchFamily="34" charset="0"/>
                        </a:rPr>
                        <a:t>20-30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20%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6232">
                <a:tc>
                  <a:txBody>
                    <a:bodyPr/>
                    <a:lstStyle/>
                    <a:p>
                      <a:r>
                        <a:rPr lang="en-US" sz="2000" dirty="0">
                          <a:solidFill>
                            <a:schemeClr val="bg1"/>
                          </a:solidFill>
                          <a:latin typeface="Calibri" pitchFamily="34" charset="0"/>
                        </a:rPr>
                        <a:t>&gt;50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40%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sz="2000" dirty="0">
                          <a:solidFill>
                            <a:schemeClr val="bg1"/>
                          </a:solidFill>
                          <a:latin typeface="Calibri" pitchFamily="34" charset="0"/>
                        </a:rPr>
                        <a:t>approaching 100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60%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946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216E445-5D7E-462C-9486-DC76F5F5A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329354"/>
          </a:xfrm>
          <a:prstGeom prst="rect">
            <a:avLst/>
          </a:prstGeom>
        </p:spPr>
      </p:pic>
    </p:spTree>
    <p:extLst>
      <p:ext uri="{BB962C8B-B14F-4D97-AF65-F5344CB8AC3E}">
        <p14:creationId xmlns:p14="http://schemas.microsoft.com/office/powerpoint/2010/main" val="139868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Developers spend up to 50 percent of their time searching for information</a:t>
            </a:r>
          </a:p>
          <a:p>
            <a:pPr marL="0" indent="0">
              <a:buNone/>
            </a:pPr>
            <a:r>
              <a:rPr lang="en-US" sz="2400" dirty="0">
                <a:solidFill>
                  <a:schemeClr val="bg1"/>
                </a:solidFill>
              </a:rPr>
              <a:t>[Ko et al. 2007; Murphy et al. 2006]</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8" name="Graphic 7" descr="Clock">
            <a:extLst>
              <a:ext uri="{FF2B5EF4-FFF2-40B4-BE49-F238E27FC236}">
                <a16:creationId xmlns:a16="http://schemas.microsoft.com/office/drawing/2014/main" id="{7635D353-FD4B-45B8-A13A-D445FCE7C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227" y="4073717"/>
            <a:ext cx="1692454" cy="1692454"/>
          </a:xfrm>
          <a:prstGeom prst="rect">
            <a:avLst/>
          </a:prstGeom>
        </p:spPr>
      </p:pic>
    </p:spTree>
    <p:extLst>
      <p:ext uri="{BB962C8B-B14F-4D97-AF65-F5344CB8AC3E}">
        <p14:creationId xmlns:p14="http://schemas.microsoft.com/office/powerpoint/2010/main" val="2506600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337608E-25D8-44D8-8293-2D8145FB7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2789695"/>
          </a:xfrm>
          <a:prstGeom prst="rect">
            <a:avLst/>
          </a:prstGeom>
        </p:spPr>
      </p:pic>
    </p:spTree>
    <p:extLst>
      <p:ext uri="{BB962C8B-B14F-4D97-AF65-F5344CB8AC3E}">
        <p14:creationId xmlns:p14="http://schemas.microsoft.com/office/powerpoint/2010/main" val="679821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7822CC-2DC1-44B5-8970-EE18D5C702AD}"/>
              </a:ext>
            </a:extLst>
          </p:cNvPr>
          <p:cNvGrpSpPr/>
          <p:nvPr/>
        </p:nvGrpSpPr>
        <p:grpSpPr>
          <a:xfrm>
            <a:off x="2882098" y="359999"/>
            <a:ext cx="5710137" cy="6089515"/>
            <a:chOff x="2882098" y="359999"/>
            <a:chExt cx="5710137" cy="6089515"/>
          </a:xfrm>
        </p:grpSpPr>
        <p:grpSp>
          <p:nvGrpSpPr>
            <p:cNvPr id="94" name="Group 93">
              <a:extLst>
                <a:ext uri="{FF2B5EF4-FFF2-40B4-BE49-F238E27FC236}">
                  <a16:creationId xmlns:a16="http://schemas.microsoft.com/office/drawing/2014/main" id="{48482BFF-6A8F-49E6-945E-C5CA5270A75A}"/>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3C291616-C503-4D10-B86E-5349E38BB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59AF5F3-A4B2-4727-A967-2D9F72429EE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5D09BF47-4975-4ACC-8848-95F6BC3BBA5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C407732F-646C-4A1F-A16A-2CD70FFFF21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DBEEA77-6108-4466-881C-8F5B6E9BFBB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96EB484-BF6A-4FB2-8C43-08FE318EE0B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EE2AE9B-1890-41B1-BBAE-21E6D6FCEEE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F1E99C5-A9C3-4AA7-A231-F9DD4E64BA2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E49992E-29E9-4165-BBE5-235518A21732}"/>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95F81A0E-1568-4212-B433-EC3298F96FD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CB9E1618-50D6-4414-B2FA-482FA3B573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268693D8-8502-4613-ACB7-79E209037B92}"/>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29A1674-6D7A-4D0A-9424-E334DD703E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16A9740-DC45-4EAE-9984-95CA4237381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EBB6F0A-5987-4445-95B5-53EFDA0CD2A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908D5A-6875-46AB-BCD1-21E8B9E770B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F15DD25-FA3E-4CF6-889A-E805ECCDF80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1EB28D5-8DF4-4C6F-BACD-2279192EEF9F}"/>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60AF68A5-DF45-4F06-824B-31022D71EE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8B46FACF-EC5E-4CE2-90C0-6A902251BA51}"/>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63A94AE3-68A1-4E73-882A-E82A34B71BD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B79AEB13-F0C8-437E-8ACC-7845093180D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7D8DBC-096C-4BD3-BF90-529E4739A3B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85CBB7-0D04-4814-BBF8-1BAA92C268A1}"/>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874CF56-5A0D-4EBA-98E4-48B5C5B5099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B74FFEB-4319-4FD5-8D0C-D5CDE0D7F4E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CFDFD83-4A76-4FA7-B636-FACBBFC4EF36}"/>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431BF048-4E50-4226-9D8B-6CE0C6B783C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9674EF4-FCAB-47A2-8397-0E3E3B894D6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DFA4D313-6348-4C6A-A4CD-23FBD0CBC2D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9FD91B52-2FCB-4681-BD70-BA0AB26606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DEB055A-3F24-4EA2-91FA-B3AD0ACE879C}"/>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75D19D7-4ADA-402F-857F-C907499DCAB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10A47FF-B52D-4DFF-B583-FDC2071CD85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AA33B10-34D0-43FC-902F-16307C5D93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53A8E475-A02A-408C-AEF3-D01F1963441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1C0508EF-08E0-4DBF-AC39-5E7642EEE30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A7D6B13A-9A43-4F88-8A4E-E56DB7907A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6F720B05-B0ED-4A5D-ACFE-2EB363DD87E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5081CED4-BED8-435D-80C1-AEFF93FDFE5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003E73-DF10-4D6D-83C3-1917AA82CDD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94D27F9-5D9E-4D5E-9BDE-F4CED2D9312A}"/>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2F44CF6-9B64-44D4-95C3-1949663E9E63}"/>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F920553-B730-468F-A16C-FFF02D32D7C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F94A66C-D289-4D81-8D47-58750DA6ED3E}"/>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0" name="Straight Connector 139">
                <a:extLst>
                  <a:ext uri="{FF2B5EF4-FFF2-40B4-BE49-F238E27FC236}">
                    <a16:creationId xmlns:a16="http://schemas.microsoft.com/office/drawing/2014/main" id="{812A347F-4A8B-4422-8657-7474B9DB39B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CA2E393-E258-4D26-8FEA-9F51E8A3E82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832E1B31-5BA4-490E-B891-E65B41A86D0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6636AE25-351E-4354-B611-C3080A9948F3}"/>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08B8722-3A19-401F-9113-FEB7F727CC0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130355A-EC28-4636-8222-BD745034506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45DD040-5A44-4983-ABB5-102BD346D20F}"/>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0FC58A9-626F-41DB-BD97-5E66AC1F4493}"/>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D4EB8AD-349D-4E31-AB56-6C5CB79A57C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AFE23B66-8EFD-4218-A2CA-23FD9362F442}"/>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62B5F369-5183-4BE9-8EB4-D7EEC9C409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54B7796B-D4A2-4DCE-9E71-6E058266890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496BBA4B-C574-47B7-BA5F-DAE29E789BC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89B1DF9-F38F-4DBF-85F0-C179F23C9A8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0E6C73E-F8D4-4227-BE02-C3E98B632E7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A3B095D-3EC7-44D8-8654-E67EA7742C8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B157E05-52C5-4586-838D-9067474FFE7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4F49599-1485-4C54-A531-F4672A14591D}"/>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0B26C9A-7741-41CB-8A35-FD844EDF0086}"/>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001831D-2DB7-4119-982A-CF39501EAF29}"/>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3CC36B4-4CCD-46D0-AE0C-62ED36032CD4}"/>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EA87A4E-40F4-4967-A321-53F9D3E97154}"/>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1D2A8C8-7D13-49AE-ACE2-047F1428AD5E}"/>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38E428D3-82A3-4955-95E1-14B1479FA168}"/>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03B3707D-9CE9-4BD5-BCD2-58D901F228D7}"/>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2949B7C1-BEA4-4258-B2B7-99792FFE23B7}"/>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2C8D5193-CD34-483B-8449-24112BFC81D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BB454958-3764-4579-A0EB-E07727AF3FB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26D941C6-2558-4F7A-957D-1A010C6BB360}"/>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D973C132-8E2A-454C-8BA7-72FB189702E0}"/>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95F6A8ED-DD8F-4F43-9419-C8D07483E6B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0955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6945B6-377B-4B22-BF42-BA3391FD91CA}"/>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59E2DAE4-5251-43E3-BF47-8F43352C8800}"/>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497F3A38-814F-4C41-91CE-FA6C7F585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C0E5E8BB-AC4C-40E2-A8C9-B4D820F1C06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8220253B-E8C5-4B22-B346-EAD3F2598CB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20B226BE-DCB5-4011-AEB5-B0B016EEDBD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2F4DF11-DA44-4F27-A735-0BCDD44228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1C94B79-A1F8-4A06-B67E-4DDF9C0CD8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30FAD5-588D-48A7-B318-1BC988036AE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839F446-930C-44C6-9870-00197353540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7A709E57-5C8E-493D-9246-FECF14A8EE81}"/>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E6FDAA66-5004-4BAB-ABDA-447CB990E68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251E779B-EC01-43EA-9B5F-C8F44A5CC9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C62856C4-1806-4B01-A206-B74FA92CE9B3}"/>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33FBC1D-2CAA-44C5-8116-6F8ECE02516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BCD62C0-B6B0-4351-9E95-7E13FAAB083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A2D758-FA39-4E77-B15A-04F2FE9A0A0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D188D69-5E44-477F-BB3F-35161B72207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AEFBA58-F05B-471B-8400-03D87BC28B1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232189F-F30C-4315-8BFF-8BE97E994956}"/>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92001BAC-0FB2-4D3B-9753-F795BE973259}"/>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E0CEE855-8FA2-40F4-860F-0E2791B1DCA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73DE6A00-38AF-4E91-ADE8-4F71E313E5B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ADE66641-2111-4B89-8B30-6B02F0599BB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74D0358-B22C-4F06-975E-AFE7E421BED5}"/>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C51D3-0709-4534-BEF2-7BA87310DA8B}"/>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FE93AE-69C5-4E60-93EB-077C7702A57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618163-EC53-48F7-80DA-A9318399DB4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E4712ED-45E1-418B-81D2-6215E58906BF}"/>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7C15534F-37BC-47F9-89BD-15E52F5B545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1854966F-721B-432E-A3CB-AD35DCCBC66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72CE8FC2-D8A6-4998-A377-738331C40E2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B5FA2898-6B37-44F4-9BEB-61CD0C10FEE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C64FA64-B1F9-4F0C-926A-DF8950F0D57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61F4114-4FAD-4424-B65F-D2798B2992B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A95A005-7CBD-4A14-8AA6-1C9391869C4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0798F3-FA90-4BCF-8FD3-1D303D1A6D70}"/>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91948320-D4D1-42E7-BA45-7CB4D383A8A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50399F5D-40CE-4891-9018-5113438FACC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24AF4DD-BEE2-4F9D-8160-1D93B0EDAAB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FA1ABFF2-4B2A-4DA7-9590-8E194F2CC4C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FBC9C2CC-EE40-419D-B60A-A3ADBA7F70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B4931C9-C0FE-403B-A22C-A63A6C68A33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45E69E8-C0ED-4BFD-B9B6-78859744CD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051F8C8-3E09-483C-9E40-09209B09589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7D96136-A334-4127-8BC7-8467DF52FBB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0335BB4-6CF3-412A-85CD-2672D5F74694}"/>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39" name="Straight Connector 138">
                <a:extLst>
                  <a:ext uri="{FF2B5EF4-FFF2-40B4-BE49-F238E27FC236}">
                    <a16:creationId xmlns:a16="http://schemas.microsoft.com/office/drawing/2014/main" id="{FC5DF6BD-4A02-45FF-A92F-FFDF31DFCDE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5F7FE08C-9F5D-4026-AF29-6411E2F33C5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03632D30-E0E1-4428-9CDD-4C7DC04DDDE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C6E120D6-31AA-4C72-AE55-F60B795E41D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D241DC-F2AB-4134-B1CC-AE48B284F63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6616716-8CE3-49CC-9B1C-C7A3D13DF27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F8AC8D9-DC00-42E4-9C33-C737882ED51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2F09C1-6E04-47A0-A482-3D1E05A362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3FFC14F5-6CB2-4BE6-951E-8804BC7E4834}"/>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0EDD41D3-BF7A-4448-B052-FB705F1D8E2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F532A7B0-E5D8-4A18-88A6-AC2AE529240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49D70C6D-31A3-4868-9A04-BE636482B65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7" name="Straight Connector 126">
                <a:extLst>
                  <a:ext uri="{FF2B5EF4-FFF2-40B4-BE49-F238E27FC236}">
                    <a16:creationId xmlns:a16="http://schemas.microsoft.com/office/drawing/2014/main" id="{4D6A524B-079B-4067-ACE5-57B7CC0BBD6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B841960-45CA-4D86-8BA9-19D459E5904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DC0B399-9F72-4E17-938A-0F6F1BB556F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BFE4B40-8379-4FB3-9CFF-D3DACDAEB64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AAB0525-C07E-4EB7-88CE-E299896A2FF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CE99A183-0190-4D08-8752-9DF31FD27033}"/>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1942E4-42A6-4AAB-923A-18BD1BF4BF9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367EBB0-D291-47FC-AC91-E4DE7B3E480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876AC76-B429-4B14-907A-3566225F711E}"/>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104A57E-8A98-4CB7-9641-C2C9ED094177}"/>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34E49C6-F93A-4687-992A-BF123AE3D7A0}"/>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CC70CA11-42B6-4180-9B15-841AE540B216}"/>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D1977E1E-60A8-4B4A-9BB6-F15E04EBBCB9}"/>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71A467D8-D185-43C4-821D-8CC245A3B0D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EAA1B49D-ACF6-4C9D-9283-FE541B51525F}"/>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DACD23A9-0963-4513-8372-5BFD511AF3C5}"/>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B4F19C70-AE41-4F51-A8E6-5520F992F84B}"/>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800552FF-3941-4A19-8356-D1BF908F73AE}"/>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2DAF813E-6B24-4B23-9727-C3C522BC3BE6}"/>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3" name="Rectangle 122">
              <a:extLst>
                <a:ext uri="{FF2B5EF4-FFF2-40B4-BE49-F238E27FC236}">
                  <a16:creationId xmlns:a16="http://schemas.microsoft.com/office/drawing/2014/main" id="{DA353062-DA1D-4B89-9F72-C21DB1C80F3C}"/>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3" name="Rounded Rectangular Callout 17">
            <a:extLst>
              <a:ext uri="{FF2B5EF4-FFF2-40B4-BE49-F238E27FC236}">
                <a16:creationId xmlns:a16="http://schemas.microsoft.com/office/drawing/2014/main" id="{639F26C5-AE2E-4AFD-BD90-D47E005266D6}"/>
              </a:ext>
            </a:extLst>
          </p:cNvPr>
          <p:cNvSpPr/>
          <p:nvPr/>
        </p:nvSpPr>
        <p:spPr>
          <a:xfrm>
            <a:off x="9290027" y="3148844"/>
            <a:ext cx="2060619" cy="1557291"/>
          </a:xfrm>
          <a:prstGeom prst="wedgeRoundRectCallout">
            <a:avLst>
              <a:gd name="adj1" fmla="val -94306"/>
              <a:gd name="adj2" fmla="val 10342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To be outsourced</a:t>
            </a:r>
          </a:p>
        </p:txBody>
      </p:sp>
    </p:spTree>
    <p:extLst>
      <p:ext uri="{BB962C8B-B14F-4D97-AF65-F5344CB8AC3E}">
        <p14:creationId xmlns:p14="http://schemas.microsoft.com/office/powerpoint/2010/main" val="3720813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F991002-68D8-4DC6-8D0C-50ACFFB36BA0}"/>
              </a:ext>
            </a:extLst>
          </p:cNvPr>
          <p:cNvGraphicFramePr>
            <a:graphicFrameLocks noGrp="1"/>
          </p:cNvGraphicFramePr>
          <p:nvPr>
            <p:extLst>
              <p:ext uri="{D42A27DB-BD31-4B8C-83A1-F6EECF244321}">
                <p14:modId xmlns:p14="http://schemas.microsoft.com/office/powerpoint/2010/main" val="1171919076"/>
              </p:ext>
            </p:extLst>
          </p:nvPr>
        </p:nvGraphicFramePr>
        <p:xfrm>
          <a:off x="2101175" y="282101"/>
          <a:ext cx="7616758" cy="6138154"/>
        </p:xfrm>
        <a:graphic>
          <a:graphicData uri="http://schemas.openxmlformats.org/drawingml/2006/table">
            <a:tbl>
              <a:tblPr firstRow="1" bandRow="1">
                <a:tableStyleId>{5C22544A-7EE6-4342-B048-85BDC9FD1C3A}</a:tableStyleId>
              </a:tblPr>
              <a:tblGrid>
                <a:gridCol w="3808379">
                  <a:extLst>
                    <a:ext uri="{9D8B030D-6E8A-4147-A177-3AD203B41FA5}">
                      <a16:colId xmlns:a16="http://schemas.microsoft.com/office/drawing/2014/main" val="389651496"/>
                    </a:ext>
                  </a:extLst>
                </a:gridCol>
                <a:gridCol w="3808379">
                  <a:extLst>
                    <a:ext uri="{9D8B030D-6E8A-4147-A177-3AD203B41FA5}">
                      <a16:colId xmlns:a16="http://schemas.microsoft.com/office/drawing/2014/main" val="2132771681"/>
                    </a:ext>
                  </a:extLst>
                </a:gridCol>
              </a:tblGrid>
              <a:tr h="3262164">
                <a:tc>
                  <a:txBody>
                    <a:bodyPr/>
                    <a:lstStyle/>
                    <a:p>
                      <a:pPr algn="ctr"/>
                      <a:endParaRPr lang="en-US" sz="4000" dirty="0">
                        <a:solidFill>
                          <a:schemeClr val="tx1"/>
                        </a:solidFill>
                      </a:endParaRPr>
                    </a:p>
                    <a:p>
                      <a:pPr algn="ctr"/>
                      <a:r>
                        <a:rPr lang="en-US" sz="4000" dirty="0">
                          <a:solidFill>
                            <a:schemeClr val="tx1"/>
                          </a:solidFill>
                        </a:rPr>
                        <a:t>Naming</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pPr algn="ctr"/>
                      <a:endParaRPr lang="en-US" sz="4000" dirty="0">
                        <a:solidFill>
                          <a:schemeClr val="tx1"/>
                        </a:solidFill>
                      </a:endParaRPr>
                    </a:p>
                    <a:p>
                      <a:pPr algn="ctr"/>
                      <a:r>
                        <a:rPr lang="en-US" sz="4000" dirty="0">
                          <a:solidFill>
                            <a:schemeClr val="tx1"/>
                          </a:solidFill>
                        </a:rPr>
                        <a:t>Complexity</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700856779"/>
                  </a:ext>
                </a:extLst>
              </a:tr>
              <a:tr h="2875990">
                <a:tc>
                  <a:txBody>
                    <a:bodyPr/>
                    <a:lstStyle/>
                    <a:p>
                      <a:pPr algn="ctr"/>
                      <a:r>
                        <a:rPr lang="en-US" sz="4000" b="1" dirty="0">
                          <a:solidFill>
                            <a:schemeClr val="tx1"/>
                          </a:solidFill>
                        </a:rPr>
                        <a:t>Cohesion</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tc>
                  <a:txBody>
                    <a:bodyPr/>
                    <a:lstStyle/>
                    <a:p>
                      <a:pPr algn="ctr"/>
                      <a:r>
                        <a:rPr lang="en-US" sz="4000" b="1" dirty="0">
                          <a:solidFill>
                            <a:schemeClr val="tx1"/>
                          </a:solidFill>
                        </a:rPr>
                        <a:t>Coupling</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629454068"/>
                  </a:ext>
                </a:extLst>
              </a:tr>
            </a:tbl>
          </a:graphicData>
        </a:graphic>
      </p:graphicFrame>
      <p:pic>
        <p:nvPicPr>
          <p:cNvPr id="5" name="Graphic 4" descr="Maze">
            <a:extLst>
              <a:ext uri="{FF2B5EF4-FFF2-40B4-BE49-F238E27FC236}">
                <a16:creationId xmlns:a16="http://schemas.microsoft.com/office/drawing/2014/main" id="{CDC885ED-765F-45B6-A738-9C1C26D29E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1312" y="1533303"/>
            <a:ext cx="1635909" cy="1635909"/>
          </a:xfrm>
          <a:prstGeom prst="rect">
            <a:avLst/>
          </a:prstGeom>
        </p:spPr>
      </p:pic>
      <p:sp>
        <p:nvSpPr>
          <p:cNvPr id="10" name="Rectangle 9">
            <a:extLst>
              <a:ext uri="{FF2B5EF4-FFF2-40B4-BE49-F238E27FC236}">
                <a16:creationId xmlns:a16="http://schemas.microsoft.com/office/drawing/2014/main" id="{8BF0AD7D-BC03-435C-AA57-CDC8EEFF7C69}"/>
              </a:ext>
            </a:extLst>
          </p:cNvPr>
          <p:cNvSpPr/>
          <p:nvPr/>
        </p:nvSpPr>
        <p:spPr>
          <a:xfrm>
            <a:off x="2578246" y="1777992"/>
            <a:ext cx="2749253" cy="1323439"/>
          </a:xfrm>
          <a:prstGeom prst="rect">
            <a:avLst/>
          </a:prstGeom>
          <a:noFill/>
        </p:spPr>
        <p:txBody>
          <a:bodyPr wrap="square" lIns="91440" tIns="45720" rIns="91440" bIns="45720">
            <a:spAutoFit/>
          </a:bodyPr>
          <a:lstStyle/>
          <a:p>
            <a:pPr algn="ctr"/>
            <a:r>
              <a:rPr lang="en-US" sz="80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rush Script MT" panose="03060802040406070304" pitchFamily="66" charset="0"/>
              </a:rPr>
              <a:t>ABC</a:t>
            </a:r>
            <a:endParaRPr lang="en-US" sz="80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Brush Script MT" panose="03060802040406070304" pitchFamily="66" charset="0"/>
            </a:endParaRPr>
          </a:p>
        </p:txBody>
      </p:sp>
      <p:grpSp>
        <p:nvGrpSpPr>
          <p:cNvPr id="65" name="Group 64">
            <a:extLst>
              <a:ext uri="{FF2B5EF4-FFF2-40B4-BE49-F238E27FC236}">
                <a16:creationId xmlns:a16="http://schemas.microsoft.com/office/drawing/2014/main" id="{E9912837-882E-4986-97F6-4F55BA128B97}"/>
              </a:ext>
            </a:extLst>
          </p:cNvPr>
          <p:cNvGrpSpPr/>
          <p:nvPr/>
        </p:nvGrpSpPr>
        <p:grpSpPr>
          <a:xfrm>
            <a:off x="6856806" y="4653543"/>
            <a:ext cx="2124003" cy="651698"/>
            <a:chOff x="5485271" y="6019394"/>
            <a:chExt cx="2124003" cy="651698"/>
          </a:xfrm>
        </p:grpSpPr>
        <p:sp>
          <p:nvSpPr>
            <p:cNvPr id="12" name="Oval 11">
              <a:extLst>
                <a:ext uri="{FF2B5EF4-FFF2-40B4-BE49-F238E27FC236}">
                  <a16:creationId xmlns:a16="http://schemas.microsoft.com/office/drawing/2014/main" id="{4C26BD05-D858-4B6C-9E3C-93FAAD960683}"/>
                </a:ext>
              </a:extLst>
            </p:cNvPr>
            <p:cNvSpPr/>
            <p:nvPr/>
          </p:nvSpPr>
          <p:spPr>
            <a:xfrm>
              <a:off x="6902098"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1" name="Straight Arrow Connector 20">
              <a:extLst>
                <a:ext uri="{FF2B5EF4-FFF2-40B4-BE49-F238E27FC236}">
                  <a16:creationId xmlns:a16="http://schemas.microsoft.com/office/drawing/2014/main" id="{062E4D8B-1767-4134-9B5E-57CAFA9DE2BD}"/>
                </a:ext>
              </a:extLst>
            </p:cNvPr>
            <p:cNvCxnSpPr>
              <a:cxnSpLocks/>
            </p:cNvCxnSpPr>
            <p:nvPr/>
          </p:nvCxnSpPr>
          <p:spPr>
            <a:xfrm>
              <a:off x="6320184" y="6335515"/>
              <a:ext cx="485276" cy="0"/>
            </a:xfrm>
            <a:prstGeom prst="straightConnector1">
              <a:avLst/>
            </a:prstGeom>
            <a:ln w="63500">
              <a:solidFill>
                <a:schemeClr val="bg1"/>
              </a:solidFill>
              <a:headEnd type="triangle" w="med" len="sm"/>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20E1D67-D90B-4BD9-99FA-3EE7B5B2F8B4}"/>
                </a:ext>
              </a:extLst>
            </p:cNvPr>
            <p:cNvSpPr/>
            <p:nvPr/>
          </p:nvSpPr>
          <p:spPr>
            <a:xfrm>
              <a:off x="5485271"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3" name="Group 62">
            <a:extLst>
              <a:ext uri="{FF2B5EF4-FFF2-40B4-BE49-F238E27FC236}">
                <a16:creationId xmlns:a16="http://schemas.microsoft.com/office/drawing/2014/main" id="{7B0B248B-D6EE-4109-B776-63168B991557}"/>
              </a:ext>
            </a:extLst>
          </p:cNvPr>
          <p:cNvGrpSpPr/>
          <p:nvPr/>
        </p:nvGrpSpPr>
        <p:grpSpPr>
          <a:xfrm>
            <a:off x="3390998" y="4314445"/>
            <a:ext cx="1344494" cy="1329893"/>
            <a:chOff x="992987" y="4783366"/>
            <a:chExt cx="1344494" cy="1329893"/>
          </a:xfrm>
        </p:grpSpPr>
        <p:sp>
          <p:nvSpPr>
            <p:cNvPr id="11" name="Oval 10">
              <a:extLst>
                <a:ext uri="{FF2B5EF4-FFF2-40B4-BE49-F238E27FC236}">
                  <a16:creationId xmlns:a16="http://schemas.microsoft.com/office/drawing/2014/main" id="{C583D300-45EF-49C5-AF9F-40BE760B4E3C}"/>
                </a:ext>
              </a:extLst>
            </p:cNvPr>
            <p:cNvSpPr/>
            <p:nvPr/>
          </p:nvSpPr>
          <p:spPr>
            <a:xfrm>
              <a:off x="992987" y="4783366"/>
              <a:ext cx="1344494" cy="1329893"/>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Straight Arrow Connector 14">
              <a:extLst>
                <a:ext uri="{FF2B5EF4-FFF2-40B4-BE49-F238E27FC236}">
                  <a16:creationId xmlns:a16="http://schemas.microsoft.com/office/drawing/2014/main" id="{5BADA57D-C8D8-4D97-A6E8-65E9BF64FBD1}"/>
                </a:ext>
              </a:extLst>
            </p:cNvPr>
            <p:cNvCxnSpPr>
              <a:cxnSpLocks/>
            </p:cNvCxnSpPr>
            <p:nvPr/>
          </p:nvCxnSpPr>
          <p:spPr>
            <a:xfrm>
              <a:off x="1682840" y="4850606"/>
              <a:ext cx="4887" cy="427162"/>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8006FC-4769-445B-BBD7-00E6BAC9914B}"/>
                </a:ext>
              </a:extLst>
            </p:cNvPr>
            <p:cNvCxnSpPr>
              <a:cxnSpLocks/>
            </p:cNvCxnSpPr>
            <p:nvPr/>
          </p:nvCxnSpPr>
          <p:spPr>
            <a:xfrm>
              <a:off x="1062038" y="5446320"/>
              <a:ext cx="455435"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97D54D-9266-4808-B2E5-CB1AAB3894BC}"/>
                </a:ext>
              </a:extLst>
            </p:cNvPr>
            <p:cNvCxnSpPr>
              <a:cxnSpLocks/>
            </p:cNvCxnSpPr>
            <p:nvPr/>
          </p:nvCxnSpPr>
          <p:spPr>
            <a:xfrm flipV="1">
              <a:off x="1243013" y="5560217"/>
              <a:ext cx="320938" cy="303848"/>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7E5598-5DE5-42A0-832E-AE94FE0F160D}"/>
                </a:ext>
              </a:extLst>
            </p:cNvPr>
            <p:cNvCxnSpPr>
              <a:cxnSpLocks/>
            </p:cNvCxnSpPr>
            <p:nvPr/>
          </p:nvCxnSpPr>
          <p:spPr>
            <a:xfrm>
              <a:off x="1243013" y="5030567"/>
              <a:ext cx="32432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A79106-DB13-4432-83A8-CA1539E72022}"/>
                </a:ext>
              </a:extLst>
            </p:cNvPr>
            <p:cNvCxnSpPr>
              <a:cxnSpLocks/>
            </p:cNvCxnSpPr>
            <p:nvPr/>
          </p:nvCxnSpPr>
          <p:spPr>
            <a:xfrm flipH="1" flipV="1">
              <a:off x="1815008" y="5573341"/>
              <a:ext cx="282722" cy="290724"/>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6CFDC2-F970-4AEC-B856-98BE53BF2797}"/>
                </a:ext>
              </a:extLst>
            </p:cNvPr>
            <p:cNvCxnSpPr>
              <a:cxnSpLocks/>
            </p:cNvCxnSpPr>
            <p:nvPr/>
          </p:nvCxnSpPr>
          <p:spPr>
            <a:xfrm flipV="1">
              <a:off x="1665234" y="5614873"/>
              <a:ext cx="22493" cy="423977"/>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25803F-1EF1-4436-A56A-23A0EFE895FD}"/>
                </a:ext>
              </a:extLst>
            </p:cNvPr>
            <p:cNvCxnSpPr>
              <a:cxnSpLocks/>
            </p:cNvCxnSpPr>
            <p:nvPr/>
          </p:nvCxnSpPr>
          <p:spPr>
            <a:xfrm flipH="1">
              <a:off x="1857981" y="5446320"/>
              <a:ext cx="411350"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A0503F-0609-4D90-9AD0-3B04F328E7EA}"/>
                </a:ext>
              </a:extLst>
            </p:cNvPr>
            <p:cNvCxnSpPr>
              <a:cxnSpLocks/>
            </p:cNvCxnSpPr>
            <p:nvPr/>
          </p:nvCxnSpPr>
          <p:spPr>
            <a:xfrm flipH="1">
              <a:off x="1808114" y="5030567"/>
              <a:ext cx="28961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50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9D8F87-DA1C-4B48-A6BE-957B72717E3D}"/>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0D109E80-7FAE-4DE5-9DF6-21E28D8E400F}"/>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7517EFFD-1CC2-434A-8914-29ECB70A6E20}"/>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38C4B1B8-E7A1-4CDA-85DA-AE8BB97232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CD8284FE-3757-4CAF-9BD0-55ECF3A47E9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7C478B13-0D12-4A19-9E40-6C440DC40DB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8CBB92D-9721-4F06-A42D-621E0225144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62AF46D-0268-4F09-B0DD-0AFA5922871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13A171C-15A8-4414-B0AA-FDE9E31FB21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CC20AA-C1F0-46FD-B7D2-E13C87E0987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420BB02-A5CB-4BAF-BE05-A3521DF81C38}"/>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8CF6D99-50E1-4B97-91DB-B0F2538449E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593BE6C-9DE5-4C20-8B60-6AC4B4B53B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0CDF0221-D9BF-42DF-9A72-543AE665748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1374632A-C0BF-4D1B-B42D-7F829A2B146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1C5EB41-4F5F-44C1-9004-E590CD1ED5C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5F0F059-BDE3-40B3-9BA6-2026982AF4F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A3892BE-692D-46FA-98AA-2C7F817F7FC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2D125FE-320B-448A-9AD7-9371CB30F6B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4BD99E3-FE80-4738-AABA-A46C3AC67CC3}"/>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976D271D-A58D-4A9B-8D69-4526954FC07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0C6F5C94-C369-4ECE-9B44-585BFBF6BF7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65A6C73C-9361-458A-844A-C9C16ECB662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8D692960-68EC-4B1F-B48B-DCD42D75653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179A3EB-BBB5-4B8D-8327-0CD6BC99AA1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BD406CB-5E2D-4663-9887-F4485A28672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0359B8E-3C34-4C7F-8A42-C6C668B5901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B275689-7380-4B66-A1C9-3A95E9FE907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03F46F-1B31-45CD-A77E-DF4352F0ABF5}"/>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59E69A5F-D8E5-4698-B00A-634D5FF28F3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13A758EC-9A19-43DC-AA3E-AA8D90EA3EE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C6EA69A5-CC6A-4247-927D-CF1CE53A3C2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3C0A7CB9-10AB-4B4C-8C5C-7A5C68CC62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E565054-5016-44C8-805D-DF2F2FF8BF5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7702A6E-2A25-48AE-A4F7-2FB643B8BFF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8A6FA12-73F4-45CB-B47D-54853B229C3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9B54F4-EF8D-42A4-B2F8-61B5DE56B8C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D6E90ECC-4143-4767-85E4-CBCBD62DB048}"/>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04AE8827-7D75-478D-8F72-EDDB78F5F12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F0094650-A52A-463A-9359-45AFEE6C05D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D4DF304-66B7-4E85-928E-CFB98F985EE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FC8A4F3C-12DE-4BA6-A2C2-7F093438E5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CEE5894-617F-42F8-AAD1-A4849721D29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1BBB0CF-E43E-4CF6-A448-C9D41B15EEF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EDE0845-EC75-47A6-B137-E50C5F39D9D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875FA9E-B8B3-48FB-A7C1-090DE72937C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57B1B993-B854-4844-8771-2BEA987A884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27DFF6D1-1246-411D-88CC-917DBE85F5C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41EFD1A1-37D6-4808-B7F8-646F1E23144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DCCC494C-900B-4B95-BC05-E92E589B616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EE6CDF4-9B9A-406E-9CE2-D5FFC9496EA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73DC2F1-9AC9-4300-A0C5-7B8DEBBD1AE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ACB4E3F-0A5F-4A26-AE81-D930C5E2A5A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5E892A-6478-4EDD-B7C1-927D36D1E5A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7B878-F100-484A-9EAE-C0D31F041E4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2E582CE-0C44-489F-8B34-5E16499AF87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5" name="Straight Connector 124">
                <a:extLst>
                  <a:ext uri="{FF2B5EF4-FFF2-40B4-BE49-F238E27FC236}">
                    <a16:creationId xmlns:a16="http://schemas.microsoft.com/office/drawing/2014/main" id="{84D3CBEA-8A67-4570-92FE-F9807C79D93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E632FEA-26D9-4424-B51A-E06B06DF37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7" name="Rectangle 126">
                <a:extLst>
                  <a:ext uri="{FF2B5EF4-FFF2-40B4-BE49-F238E27FC236}">
                    <a16:creationId xmlns:a16="http://schemas.microsoft.com/office/drawing/2014/main" id="{60F104BF-6CA0-44F9-B17A-329BDE7CC3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039C53C2-E680-4CB8-A7C3-7DAB92E3789F}"/>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A0FE44-B690-496B-A2CA-816FBFFFEFF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4F81965-FCDD-4C31-A19E-D850A17D838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7DBB559-2433-4739-B520-60A52FFFB8EA}"/>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DF36867-57B5-49BE-A60B-BCA1A41CDED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6D29E929-9B88-4BCB-BDFA-E568C5E259EC}"/>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B7722C3-ABC9-43DF-8B47-064F05AB655A}"/>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7D90022-2027-41D5-9307-7D8FDF6AA95A}"/>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D2EE6-0F77-4964-AECC-198CCD9AAC5C}"/>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B7B3911-66DB-4B42-9CE5-92372645D9F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0414627-D084-4996-8FAC-BF1379FB9665}"/>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B5F229C-66AD-4B90-ABF4-ED6F9FEA9E67}"/>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A091B04-2712-4282-AB7B-9E29B74071B5}"/>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DD45F279-56EE-4A4E-9CC5-879153BD64D3}"/>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7DF3D8E3-98AE-45D8-996B-F59B446FA244}"/>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45E81702-FC09-4161-8A61-6A896C73224A}"/>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C0729F4D-E4A7-448C-B12E-9E5BA24CED8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515C69E9-8788-4192-B6A7-D1E768D4A7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E611B6F1-68C7-4346-BD7C-E4F1E317CD5F}"/>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3" name="Rectangle 122">
              <a:extLst>
                <a:ext uri="{FF2B5EF4-FFF2-40B4-BE49-F238E27FC236}">
                  <a16:creationId xmlns:a16="http://schemas.microsoft.com/office/drawing/2014/main" id="{B0043F56-D7AA-41D2-B33B-91A4012C14FA}"/>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4" name="Rectangle 123">
              <a:extLst>
                <a:ext uri="{FF2B5EF4-FFF2-40B4-BE49-F238E27FC236}">
                  <a16:creationId xmlns:a16="http://schemas.microsoft.com/office/drawing/2014/main" id="{80473C94-0E0A-4BDD-81AD-DA33E31821A1}"/>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2" name="Rounded Rectangular Callout 17">
            <a:extLst>
              <a:ext uri="{FF2B5EF4-FFF2-40B4-BE49-F238E27FC236}">
                <a16:creationId xmlns:a16="http://schemas.microsoft.com/office/drawing/2014/main" id="{464642DA-E8A5-46F4-BCFD-9D786DBE336C}"/>
              </a:ext>
            </a:extLst>
          </p:cNvPr>
          <p:cNvSpPr/>
          <p:nvPr/>
        </p:nvSpPr>
        <p:spPr>
          <a:xfrm>
            <a:off x="9301666" y="2211337"/>
            <a:ext cx="2060619" cy="1557291"/>
          </a:xfrm>
          <a:prstGeom prst="wedgeRoundRectCallout">
            <a:avLst>
              <a:gd name="adj1" fmla="val -126500"/>
              <a:gd name="adj2" fmla="val 6313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Required but overlooked by architect</a:t>
            </a:r>
          </a:p>
        </p:txBody>
      </p:sp>
    </p:spTree>
    <p:extLst>
      <p:ext uri="{BB962C8B-B14F-4D97-AF65-F5344CB8AC3E}">
        <p14:creationId xmlns:p14="http://schemas.microsoft.com/office/powerpoint/2010/main" val="1459173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FFAF27-B21C-416B-90CC-0E71721D82F8}"/>
              </a:ext>
            </a:extLst>
          </p:cNvPr>
          <p:cNvGrpSpPr/>
          <p:nvPr/>
        </p:nvGrpSpPr>
        <p:grpSpPr>
          <a:xfrm>
            <a:off x="2880000" y="360000"/>
            <a:ext cx="5712235" cy="6089515"/>
            <a:chOff x="2906953" y="384242"/>
            <a:chExt cx="5712235" cy="6089515"/>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28708" y="627806"/>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92632" y="642711"/>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91562" y="2084017"/>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36000" y="2053911"/>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403184" y="3511244"/>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84729" y="5311102"/>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59515" y="5356009"/>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36690" y="1682859"/>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92633" y="1724269"/>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87125" y="2483769"/>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47661" y="3137169"/>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37776" y="4538723"/>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81234" y="5768113"/>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35852" y="3137170"/>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70181" y="4571736"/>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618689" y="1724269"/>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28792" y="662700"/>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71243" y="629814"/>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916824" y="2110650"/>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50673" y="2031932"/>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901534" y="3490067"/>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76861" y="5338058"/>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65257" y="5309201"/>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909051" y="384242"/>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1" name="Rectangle 140">
              <a:extLst>
                <a:ext uri="{FF2B5EF4-FFF2-40B4-BE49-F238E27FC236}">
                  <a16:creationId xmlns:a16="http://schemas.microsoft.com/office/drawing/2014/main" id="{518E4495-6488-471C-A291-3A3EF4499D1A}"/>
                </a:ext>
              </a:extLst>
            </p:cNvPr>
            <p:cNvSpPr/>
            <p:nvPr/>
          </p:nvSpPr>
          <p:spPr>
            <a:xfrm>
              <a:off x="2906953" y="4986853"/>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2" name="Rounded Rectangular Callout 17">
            <a:extLst>
              <a:ext uri="{FF2B5EF4-FFF2-40B4-BE49-F238E27FC236}">
                <a16:creationId xmlns:a16="http://schemas.microsoft.com/office/drawing/2014/main" id="{AC0F015C-1D96-41CC-AA0A-0CECF386F485}"/>
              </a:ext>
            </a:extLst>
          </p:cNvPr>
          <p:cNvSpPr/>
          <p:nvPr/>
        </p:nvSpPr>
        <p:spPr>
          <a:xfrm>
            <a:off x="391276" y="2029669"/>
            <a:ext cx="2060619" cy="1557291"/>
          </a:xfrm>
          <a:prstGeom prst="wedgeRoundRectCallout">
            <a:avLst>
              <a:gd name="adj1" fmla="val 121478"/>
              <a:gd name="adj2" fmla="val 452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
        <p:nvSpPr>
          <p:cNvPr id="94" name="Rounded Rectangular Callout 17">
            <a:extLst>
              <a:ext uri="{FF2B5EF4-FFF2-40B4-BE49-F238E27FC236}">
                <a16:creationId xmlns:a16="http://schemas.microsoft.com/office/drawing/2014/main" id="{06BABD16-B154-4B69-9F83-4C01A43E3135}"/>
              </a:ext>
            </a:extLst>
          </p:cNvPr>
          <p:cNvSpPr/>
          <p:nvPr/>
        </p:nvSpPr>
        <p:spPr>
          <a:xfrm>
            <a:off x="383925" y="2007690"/>
            <a:ext cx="2060619" cy="1557291"/>
          </a:xfrm>
          <a:prstGeom prst="wedgeRoundRectCallout">
            <a:avLst>
              <a:gd name="adj1" fmla="val 184560"/>
              <a:gd name="adj2" fmla="val 1368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Tree>
    <p:extLst>
      <p:ext uri="{BB962C8B-B14F-4D97-AF65-F5344CB8AC3E}">
        <p14:creationId xmlns:p14="http://schemas.microsoft.com/office/powerpoint/2010/main" val="1776277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2B8BDD2-160D-496E-890E-B3653E186140}"/>
              </a:ext>
            </a:extLst>
          </p:cNvPr>
          <p:cNvPicPr>
            <a:picLocks noChangeAspect="1"/>
          </p:cNvPicPr>
          <p:nvPr/>
        </p:nvPicPr>
        <p:blipFill rotWithShape="1">
          <a:blip r:embed="rId3">
            <a:extLst>
              <a:ext uri="{28A0092B-C50C-407E-A947-70E740481C1C}">
                <a14:useLocalDpi xmlns:a14="http://schemas.microsoft.com/office/drawing/2010/main" val="0"/>
              </a:ext>
            </a:extLst>
          </a:blip>
          <a:srcRect t="623" b="1480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A86B39C7-DA7A-437B-BA25-FC2E912C4310}"/>
              </a:ext>
            </a:extLst>
          </p:cNvPr>
          <p:cNvSpPr txBox="1"/>
          <p:nvPr/>
        </p:nvSpPr>
        <p:spPr>
          <a:xfrm>
            <a:off x="440304" y="0"/>
            <a:ext cx="3889206" cy="1107996"/>
          </a:xfrm>
          <a:prstGeom prst="rect">
            <a:avLst/>
          </a:prstGeom>
          <a:noFill/>
        </p:spPr>
        <p:txBody>
          <a:bodyPr wrap="none" rtlCol="0">
            <a:spAutoFit/>
          </a:bodyPr>
          <a:lstStyle/>
          <a:p>
            <a:r>
              <a:rPr lang="en-US" sz="6600" dirty="0">
                <a:solidFill>
                  <a:schemeClr val="bg1"/>
                </a:solidFill>
              </a:rPr>
              <a:t>Immobility</a:t>
            </a:r>
            <a:endParaRPr lang="en-NL" sz="6600" dirty="0">
              <a:solidFill>
                <a:schemeClr val="bg1"/>
              </a:solidFill>
            </a:endParaRPr>
          </a:p>
        </p:txBody>
      </p:sp>
    </p:spTree>
    <p:extLst>
      <p:ext uri="{BB962C8B-B14F-4D97-AF65-F5344CB8AC3E}">
        <p14:creationId xmlns:p14="http://schemas.microsoft.com/office/powerpoint/2010/main" val="273328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6E30624C-9C85-4CCB-92D7-2BB9C311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766557"/>
          </a:xfrm>
          <a:prstGeom prst="rect">
            <a:avLst/>
          </a:prstGeom>
        </p:spPr>
      </p:pic>
    </p:spTree>
    <p:extLst>
      <p:ext uri="{BB962C8B-B14F-4D97-AF65-F5344CB8AC3E}">
        <p14:creationId xmlns:p14="http://schemas.microsoft.com/office/powerpoint/2010/main" val="1414549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text&#10;&#10;Description automatically generated">
            <a:extLst>
              <a:ext uri="{FF2B5EF4-FFF2-40B4-BE49-F238E27FC236}">
                <a16:creationId xmlns:a16="http://schemas.microsoft.com/office/drawing/2014/main" id="{F76DBCA8-CC55-4F79-B807-40167C48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64" y="719239"/>
            <a:ext cx="6217396" cy="5419522"/>
          </a:xfrm>
          <a:prstGeom prst="rect">
            <a:avLst/>
          </a:prstGeom>
        </p:spPr>
      </p:pic>
    </p:spTree>
    <p:extLst>
      <p:ext uri="{BB962C8B-B14F-4D97-AF65-F5344CB8AC3E}">
        <p14:creationId xmlns:p14="http://schemas.microsoft.com/office/powerpoint/2010/main" val="2895113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tester</a:t>
            </a:r>
          </a:p>
        </p:txBody>
      </p:sp>
      <p:pic>
        <p:nvPicPr>
          <p:cNvPr id="3" name="Graphic 2" descr="User">
            <a:extLst>
              <a:ext uri="{FF2B5EF4-FFF2-40B4-BE49-F238E27FC236}">
                <a16:creationId xmlns:a16="http://schemas.microsoft.com/office/drawing/2014/main" id="{8E11E9B0-7245-408C-86B2-133F31F0F7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84607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1DE26E5-1954-459E-A4F7-86C200AD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8081"/>
          </a:xfrm>
          <a:prstGeom prst="rect">
            <a:avLst/>
          </a:prstGeom>
        </p:spPr>
      </p:pic>
    </p:spTree>
    <p:extLst>
      <p:ext uri="{BB962C8B-B14F-4D97-AF65-F5344CB8AC3E}">
        <p14:creationId xmlns:p14="http://schemas.microsoft.com/office/powerpoint/2010/main" val="2034501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97341FAF-F83B-4AF9-AE51-6315BD2783DF}"/>
              </a:ext>
            </a:extLst>
          </p:cNvPr>
          <p:cNvSpPr/>
          <p:nvPr/>
        </p:nvSpPr>
        <p:spPr>
          <a:xfrm>
            <a:off x="7178144" y="1180721"/>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6" name="Rectangle 95">
            <a:extLst>
              <a:ext uri="{FF2B5EF4-FFF2-40B4-BE49-F238E27FC236}">
                <a16:creationId xmlns:a16="http://schemas.microsoft.com/office/drawing/2014/main" id="{5707A288-0AC6-4324-B57B-CFF43857A94A}"/>
              </a:ext>
            </a:extLst>
          </p:cNvPr>
          <p:cNvSpPr/>
          <p:nvPr/>
        </p:nvSpPr>
        <p:spPr>
          <a:xfrm>
            <a:off x="5779041" y="3531447"/>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3</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626ED0F2-B992-45F2-ADC7-65255B834CE9}"/>
              </a:ext>
            </a:extLst>
          </p:cNvPr>
          <p:cNvSpPr/>
          <p:nvPr/>
        </p:nvSpPr>
        <p:spPr>
          <a:xfrm>
            <a:off x="4448751" y="56645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04E52F4D-2F77-4ECA-8EBA-6F047D2D7FEF}"/>
              </a:ext>
            </a:extLst>
          </p:cNvPr>
          <p:cNvSpPr/>
          <p:nvPr/>
        </p:nvSpPr>
        <p:spPr>
          <a:xfrm>
            <a:off x="6817755" y="56201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grpSp>
        <p:nvGrpSpPr>
          <p:cNvPr id="103" name="Group 102">
            <a:extLst>
              <a:ext uri="{FF2B5EF4-FFF2-40B4-BE49-F238E27FC236}">
                <a16:creationId xmlns:a16="http://schemas.microsoft.com/office/drawing/2014/main" id="{E1B1F831-7630-4922-926D-DB3D6F1BB815}"/>
              </a:ext>
            </a:extLst>
          </p:cNvPr>
          <p:cNvGrpSpPr/>
          <p:nvPr/>
        </p:nvGrpSpPr>
        <p:grpSpPr>
          <a:xfrm>
            <a:off x="2882098" y="359999"/>
            <a:ext cx="5710137" cy="6089515"/>
            <a:chOff x="2882098" y="359999"/>
            <a:chExt cx="5710137" cy="6089515"/>
          </a:xfrm>
        </p:grpSpPr>
        <p:grpSp>
          <p:nvGrpSpPr>
            <p:cNvPr id="104" name="Group 103">
              <a:extLst>
                <a:ext uri="{FF2B5EF4-FFF2-40B4-BE49-F238E27FC236}">
                  <a16:creationId xmlns:a16="http://schemas.microsoft.com/office/drawing/2014/main" id="{CFF17B9B-2979-4617-A7E0-62F17011C67C}"/>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F489CA35-9EB9-4C48-A758-97E194157B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521EE50D-4D62-4449-BC2E-3CDCAB6D3424}"/>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881A507F-8F65-48F6-A15F-547D59466D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FC07FAEE-1C00-4006-B075-FF14810D3D4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BE4F1C0-8987-4888-938F-7AA254509CB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93D4486-D69E-408B-BE86-ACBEBF47109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7E564C7-E102-441A-8BEF-6C5F5675614D}"/>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2181A04-09F6-414A-9B78-75CE9394B83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AEE818E-C0BE-4570-87EE-E65CD40051E7}"/>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343DB18-7E30-4B77-8424-A9C0A239817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A6AA5B04-C874-4968-905A-1E993D04B05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4602FBF2-CFFA-4B20-B8CA-32F4374EB52B}"/>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47D4B003-BD47-44C2-AFEB-C8899662EA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549B2EF-10AC-4C39-B267-3EDF8D843EA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8EBB733-1181-423C-9BB2-5C5753B6EAB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3FCDF5-7CAC-4860-AD32-4EEEC4CFC93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7BF73AD-A43C-4BD1-A406-0949272E9C8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7A8E7558-1616-4F1B-8D48-6552FB2A693A}"/>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AF2AD3A1-599D-4468-B895-B301937E3B4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47AC358-447B-4996-BB24-5E93A98E60F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B5C63FBC-3867-4F1D-BC2E-C7FCF9B0A75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5310218D-4393-4E50-9EB7-8DD647755C6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382B14-518F-4C32-B98D-93F1875A0D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799E724-F935-4A00-8778-FA2B52908799}"/>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FBEE79-83BE-4A20-8EF0-D4468F700D6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233A317-7214-4C49-9F96-26CC8918B97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C147C96-1D20-4AFD-B7AA-5D6BBE229942}"/>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84BEC007-5673-474E-B7B2-53CAAC361F5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0AD7E64D-BCB0-46C4-A519-3C95F03CD71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57A6FA20-580A-4995-BD3D-0C7321E1FA9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0937AD24-E131-4F00-9C6A-B737E26ABE2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495821B-E716-45A7-8ECC-6A4B9121374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9E53214-0398-4B5B-B6F1-0684D37C0C5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EB8A01-3D8D-4FA3-8236-A3A36D21C8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DAA563-D51F-4A75-BC7A-BC0BB7EB422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D624CFB4-970E-4DB3-A37D-1F5305D254BD}"/>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4B897668-C8D5-4A8D-BE4E-64C9F18B824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563DD8B4-5FA3-4C3A-9967-9A69FEA52D4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B16604C-1FB4-40FC-ACFF-187AD4A323B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0D16C798-13B6-460F-BD91-2AB66CBCA6F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E4F3D84-05EA-45D7-AABF-A25D73767A3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F2D3BFE-9A56-437E-887D-8A00B3D5A1B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2CD989-96FA-4523-8792-5358669F2DD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74C486-AEC2-4947-99C2-5513E46FFF6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59E4D993-2751-49FD-B09B-D05C87526C25}"/>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BAB1787B-2989-468F-9D85-9F40C549BE7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697E5FA-168B-442E-A959-235AB25416E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7E2A4C1D-F129-4985-9D06-F81AD3097C2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2F50367-59EA-429E-9BB7-66CDD040BA5C}"/>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BCBBE1-E980-4F27-8EFE-0E7DA192FC6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18DCCA-3BBD-4C02-9312-33F1762D7D3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DB2FA6B-FCDA-45EB-BBF7-55A835D0AF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FE0E709-E1F6-4819-B4E1-99A8FDDC797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1BFB5BD9-5F79-4A7E-B642-70CE8BB26A77}"/>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6" name="Straight Connector 125">
                <a:extLst>
                  <a:ext uri="{FF2B5EF4-FFF2-40B4-BE49-F238E27FC236}">
                    <a16:creationId xmlns:a16="http://schemas.microsoft.com/office/drawing/2014/main" id="{777973AD-19F1-42A6-B598-12928479DD7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F96BCAE-D356-4407-AB96-35BCAE2163A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6" name="Rectangle 135">
                <a:extLst>
                  <a:ext uri="{FF2B5EF4-FFF2-40B4-BE49-F238E27FC236}">
                    <a16:creationId xmlns:a16="http://schemas.microsoft.com/office/drawing/2014/main" id="{7B7A263C-6CF3-49BE-A4D9-65FEAFCA44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7" name="Straight Connector 136">
                <a:extLst>
                  <a:ext uri="{FF2B5EF4-FFF2-40B4-BE49-F238E27FC236}">
                    <a16:creationId xmlns:a16="http://schemas.microsoft.com/office/drawing/2014/main" id="{7BE2E28C-811A-4B39-9FDE-266A794D1E7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0A31D26-B215-4B0A-A6FF-3FA749A56CD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C22CCD2-45E5-4309-8BFA-1B934464EB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1D2ADC8-F7BD-4E52-9514-802387FF004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7596C4E-851B-48C4-B68C-D821F45F9B1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7F56456C-A80E-4541-AC45-A13A785D6C67}"/>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08D523C-718A-4618-9A1F-5E31D69C2F8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BE8E99A-F493-4ABC-A367-23C0BD8074E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169C584-A7F8-4CC6-BB1B-636DCD074A3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04D264A-7217-4E6F-A49E-D548B07B1A16}"/>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851E332-39CC-4F1D-AD14-70F5A66238C9}"/>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C7D4BEA5-3535-49F6-8D2A-1BEB4C874689}"/>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29333DD6-3587-45A7-BD7B-B7A5C832AF9B}"/>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889D37E1-B8B3-4D9F-93C3-D58C852357C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B4CC461B-5700-4D55-A6E6-D4743A8C10B0}"/>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92082B18-B529-4FF0-AE3A-FF8ADB6ABE38}"/>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3" name="Rectangle 122">
              <a:extLst>
                <a:ext uri="{FF2B5EF4-FFF2-40B4-BE49-F238E27FC236}">
                  <a16:creationId xmlns:a16="http://schemas.microsoft.com/office/drawing/2014/main" id="{70D3B1BF-F719-45C2-A863-FE608633CE6F}"/>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4" name="Rectangle 123">
              <a:extLst>
                <a:ext uri="{FF2B5EF4-FFF2-40B4-BE49-F238E27FC236}">
                  <a16:creationId xmlns:a16="http://schemas.microsoft.com/office/drawing/2014/main" id="{06E7CB1C-A4A7-410C-A1F1-ADB00546C29A}"/>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5" name="Rectangle 124">
              <a:extLst>
                <a:ext uri="{FF2B5EF4-FFF2-40B4-BE49-F238E27FC236}">
                  <a16:creationId xmlns:a16="http://schemas.microsoft.com/office/drawing/2014/main" id="{2F88142C-E014-46FF-BC59-8B1705B644A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90" name="Rectangle 189">
            <a:extLst>
              <a:ext uri="{FF2B5EF4-FFF2-40B4-BE49-F238E27FC236}">
                <a16:creationId xmlns:a16="http://schemas.microsoft.com/office/drawing/2014/main" id="{EA7BA894-C591-4B4A-897C-E2083E25CFEF}"/>
              </a:ext>
            </a:extLst>
          </p:cNvPr>
          <p:cNvSpPr/>
          <p:nvPr/>
        </p:nvSpPr>
        <p:spPr>
          <a:xfrm>
            <a:off x="3438539" y="5284959"/>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2</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1" name="Rectangle 190">
            <a:extLst>
              <a:ext uri="{FF2B5EF4-FFF2-40B4-BE49-F238E27FC236}">
                <a16:creationId xmlns:a16="http://schemas.microsoft.com/office/drawing/2014/main" id="{D6E4D502-74A2-4EFB-BBAD-688F0A53A3AD}"/>
              </a:ext>
            </a:extLst>
          </p:cNvPr>
          <p:cNvSpPr/>
          <p:nvPr/>
        </p:nvSpPr>
        <p:spPr>
          <a:xfrm>
            <a:off x="3243995" y="2007690"/>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4</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2" name="Rectangle 191">
            <a:extLst>
              <a:ext uri="{FF2B5EF4-FFF2-40B4-BE49-F238E27FC236}">
                <a16:creationId xmlns:a16="http://schemas.microsoft.com/office/drawing/2014/main" id="{C434FAC2-DBFD-461D-A860-5B4D7DB5E758}"/>
              </a:ext>
            </a:extLst>
          </p:cNvPr>
          <p:cNvSpPr/>
          <p:nvPr/>
        </p:nvSpPr>
        <p:spPr>
          <a:xfrm>
            <a:off x="7032505" y="4389155"/>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971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p:bldP spid="99" grpId="0"/>
      <p:bldP spid="101" grpId="0"/>
      <p:bldP spid="190" grpId="0"/>
      <p:bldP spid="191" grpId="0"/>
      <p:bldP spid="19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43228" y="4547494"/>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591736" y="1700027"/>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Rectangle 95">
            <a:extLst>
              <a:ext uri="{FF2B5EF4-FFF2-40B4-BE49-F238E27FC236}">
                <a16:creationId xmlns:a16="http://schemas.microsoft.com/office/drawing/2014/main" id="{26979AEA-6C03-4827-AC95-4D612BD61956}"/>
              </a:ext>
            </a:extLst>
          </p:cNvPr>
          <p:cNvSpPr/>
          <p:nvPr/>
        </p:nvSpPr>
        <p:spPr>
          <a:xfrm>
            <a:off x="7047733" y="4389155"/>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7" name="Rectangle 96">
            <a:extLst>
              <a:ext uri="{FF2B5EF4-FFF2-40B4-BE49-F238E27FC236}">
                <a16:creationId xmlns:a16="http://schemas.microsoft.com/office/drawing/2014/main" id="{47AFEB60-43A5-4DAD-8E0D-42A396217FED}"/>
              </a:ext>
            </a:extLst>
          </p:cNvPr>
          <p:cNvSpPr/>
          <p:nvPr/>
        </p:nvSpPr>
        <p:spPr>
          <a:xfrm>
            <a:off x="7193372" y="1180721"/>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BAC9290E-53A4-47DC-8AD7-8023D6CE233C}"/>
              </a:ext>
            </a:extLst>
          </p:cNvPr>
          <p:cNvSpPr/>
          <p:nvPr/>
        </p:nvSpPr>
        <p:spPr>
          <a:xfrm>
            <a:off x="5794269" y="3531447"/>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47759D0C-B218-414E-8FDD-DAFC3611BFDF}"/>
              </a:ext>
            </a:extLst>
          </p:cNvPr>
          <p:cNvSpPr/>
          <p:nvPr/>
        </p:nvSpPr>
        <p:spPr>
          <a:xfrm>
            <a:off x="3259223" y="2007690"/>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3" name="Rectangle 102">
            <a:extLst>
              <a:ext uri="{FF2B5EF4-FFF2-40B4-BE49-F238E27FC236}">
                <a16:creationId xmlns:a16="http://schemas.microsoft.com/office/drawing/2014/main" id="{9BA44A2C-533D-45F6-BEA7-AB06E4D05100}"/>
              </a:ext>
            </a:extLst>
          </p:cNvPr>
          <p:cNvSpPr/>
          <p:nvPr/>
        </p:nvSpPr>
        <p:spPr>
          <a:xfrm>
            <a:off x="4463979" y="56645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4" name="Rectangle 103">
            <a:extLst>
              <a:ext uri="{FF2B5EF4-FFF2-40B4-BE49-F238E27FC236}">
                <a16:creationId xmlns:a16="http://schemas.microsoft.com/office/drawing/2014/main" id="{00D89867-5C24-42DF-B653-9076A3B5C665}"/>
              </a:ext>
            </a:extLst>
          </p:cNvPr>
          <p:cNvSpPr/>
          <p:nvPr/>
        </p:nvSpPr>
        <p:spPr>
          <a:xfrm>
            <a:off x="6832983" y="56201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5" name="Rectangle 104">
            <a:extLst>
              <a:ext uri="{FF2B5EF4-FFF2-40B4-BE49-F238E27FC236}">
                <a16:creationId xmlns:a16="http://schemas.microsoft.com/office/drawing/2014/main" id="{C0BE0BC6-3493-42CC-937F-EF19AA546462}"/>
              </a:ext>
            </a:extLst>
          </p:cNvPr>
          <p:cNvSpPr/>
          <p:nvPr/>
        </p:nvSpPr>
        <p:spPr>
          <a:xfrm>
            <a:off x="3453767" y="5284959"/>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2794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Graphic 8" descr="Magnifying glass">
            <a:extLst>
              <a:ext uri="{FF2B5EF4-FFF2-40B4-BE49-F238E27FC236}">
                <a16:creationId xmlns:a16="http://schemas.microsoft.com/office/drawing/2014/main" id="{A007E3FE-83D1-430E-B840-B661B18E3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6690" y="73981"/>
            <a:ext cx="6244133" cy="6244133"/>
          </a:xfrm>
          <a:prstGeom prst="rect">
            <a:avLst/>
          </a:prstGeom>
        </p:spPr>
      </p:pic>
      <p:pic>
        <p:nvPicPr>
          <p:cNvPr id="5" name="Graphic 4" descr="Bug">
            <a:extLst>
              <a:ext uri="{FF2B5EF4-FFF2-40B4-BE49-F238E27FC236}">
                <a16:creationId xmlns:a16="http://schemas.microsoft.com/office/drawing/2014/main" id="{D68820E4-C981-44A6-B6BF-4657398BE0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3693" y="1522378"/>
            <a:ext cx="2018489" cy="2018489"/>
          </a:xfrm>
          <a:prstGeom prst="rect">
            <a:avLst/>
          </a:prstGeom>
        </p:spPr>
      </p:pic>
      <p:pic>
        <p:nvPicPr>
          <p:cNvPr id="11" name="Graphic 10" descr="Bug spray">
            <a:extLst>
              <a:ext uri="{FF2B5EF4-FFF2-40B4-BE49-F238E27FC236}">
                <a16:creationId xmlns:a16="http://schemas.microsoft.com/office/drawing/2014/main" id="{C52CD8D2-3F93-457D-AF27-E9C4B55E2D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624354" y="2370114"/>
            <a:ext cx="3395497" cy="3570248"/>
          </a:xfrm>
          <a:prstGeom prst="rect">
            <a:avLst/>
          </a:prstGeom>
        </p:spPr>
      </p:pic>
      <p:grpSp>
        <p:nvGrpSpPr>
          <p:cNvPr id="25" name="Group 24">
            <a:extLst>
              <a:ext uri="{FF2B5EF4-FFF2-40B4-BE49-F238E27FC236}">
                <a16:creationId xmlns:a16="http://schemas.microsoft.com/office/drawing/2014/main" id="{2172AE64-73D7-4EDC-99A2-59EE15729F23}"/>
              </a:ext>
            </a:extLst>
          </p:cNvPr>
          <p:cNvGrpSpPr/>
          <p:nvPr/>
        </p:nvGrpSpPr>
        <p:grpSpPr>
          <a:xfrm>
            <a:off x="6255348" y="1600411"/>
            <a:ext cx="3394953" cy="1595636"/>
            <a:chOff x="6342434" y="1374438"/>
            <a:chExt cx="3394953" cy="1595636"/>
          </a:xfrm>
          <a:solidFill>
            <a:schemeClr val="accent5">
              <a:lumMod val="50000"/>
            </a:schemeClr>
          </a:solidFill>
        </p:grpSpPr>
        <p:cxnSp>
          <p:nvCxnSpPr>
            <p:cNvPr id="13" name="Straight Connector 12">
              <a:extLst>
                <a:ext uri="{FF2B5EF4-FFF2-40B4-BE49-F238E27FC236}">
                  <a16:creationId xmlns:a16="http://schemas.microsoft.com/office/drawing/2014/main" id="{757D276D-A92C-4059-BE74-BCFC77FDEEF6}"/>
                </a:ext>
              </a:extLst>
            </p:cNvPr>
            <p:cNvCxnSpPr>
              <a:cxnSpLocks/>
            </p:cNvCxnSpPr>
            <p:nvPr/>
          </p:nvCxnSpPr>
          <p:spPr>
            <a:xfrm>
              <a:off x="6342434" y="1374438"/>
              <a:ext cx="3394953" cy="9504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B8D63F-26C1-4098-8AB7-5DCE7033F9EB}"/>
                </a:ext>
              </a:extLst>
            </p:cNvPr>
            <p:cNvCxnSpPr>
              <a:cxnSpLocks/>
            </p:cNvCxnSpPr>
            <p:nvPr/>
          </p:nvCxnSpPr>
          <p:spPr>
            <a:xfrm flipV="1">
              <a:off x="6374069" y="2681185"/>
              <a:ext cx="3363318" cy="288889"/>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5AE1E8-76C4-4A60-B624-21FFCB4D0801}"/>
                </a:ext>
              </a:extLst>
            </p:cNvPr>
            <p:cNvCxnSpPr>
              <a:cxnSpLocks/>
            </p:cNvCxnSpPr>
            <p:nvPr/>
          </p:nvCxnSpPr>
          <p:spPr>
            <a:xfrm>
              <a:off x="6342434" y="2144141"/>
              <a:ext cx="3322592" cy="3639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CBFF4D0-FC81-4CD2-9C47-50201CEA4C87}"/>
              </a:ext>
            </a:extLst>
          </p:cNvPr>
          <p:cNvSpPr txBox="1"/>
          <p:nvPr/>
        </p:nvSpPr>
        <p:spPr>
          <a:xfrm>
            <a:off x="1622220" y="2235994"/>
            <a:ext cx="7696877" cy="1631216"/>
          </a:xfrm>
          <a:prstGeom prst="rect">
            <a:avLst/>
          </a:prstGeom>
          <a:noFill/>
        </p:spPr>
        <p:txBody>
          <a:bodyPr wrap="square" rtlCol="0">
            <a:spAutoFit/>
          </a:bodyPr>
          <a:lstStyle/>
          <a:p>
            <a:pPr algn="ctr"/>
            <a:r>
              <a:rPr lang="en-US" sz="10000" dirty="0">
                <a:solidFill>
                  <a:schemeClr val="accent5">
                    <a:lumMod val="50000"/>
                  </a:schemeClr>
                </a:solidFill>
              </a:rPr>
              <a:t>Where ?</a:t>
            </a:r>
            <a:endParaRPr lang="en-NL" sz="10000" dirty="0">
              <a:solidFill>
                <a:schemeClr val="accent5">
                  <a:lumMod val="50000"/>
                </a:schemeClr>
              </a:solidFill>
            </a:endParaRPr>
          </a:p>
        </p:txBody>
      </p:sp>
    </p:spTree>
    <p:extLst>
      <p:ext uri="{BB962C8B-B14F-4D97-AF65-F5344CB8AC3E}">
        <p14:creationId xmlns:p14="http://schemas.microsoft.com/office/powerpoint/2010/main" val="113917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1500"/>
                            </p:stCondLst>
                            <p:childTnLst>
                              <p:par>
                                <p:cTn id="17" presetID="26" presetClass="emph" presetSubtype="0" fill="hold" nodeType="afterEffect">
                                  <p:stCondLst>
                                    <p:cond delay="500"/>
                                  </p:stCondLst>
                                  <p:childTnLst>
                                    <p:animEffect transition="out" filter="fade">
                                      <p:cBhvr>
                                        <p:cTn id="18" dur="500" tmFilter="0, 0; .2, .5; .8, .5; 1, 0"/>
                                        <p:tgtEl>
                                          <p:spTgt spid="25"/>
                                        </p:tgtEl>
                                      </p:cBhvr>
                                    </p:animEffect>
                                    <p:animScale>
                                      <p:cBhvr>
                                        <p:cTn id="19" dur="250" autoRev="1" fill="hold"/>
                                        <p:tgtEl>
                                          <p:spTgt spid="25"/>
                                        </p:tgtEl>
                                      </p:cBhvr>
                                      <p:by x="105000" y="105000"/>
                                    </p:animScale>
                                  </p:childTnLst>
                                </p:cTn>
                              </p:par>
                            </p:childTnLst>
                          </p:cTn>
                        </p:par>
                        <p:par>
                          <p:cTn id="20" fill="hold">
                            <p:stCondLst>
                              <p:cond delay="2500"/>
                            </p:stCondLst>
                            <p:childTnLst>
                              <p:par>
                                <p:cTn id="21" presetID="1" presetClass="exit" presetSubtype="0" fill="hold" nodeType="afterEffect">
                                  <p:stCondLst>
                                    <p:cond delay="500"/>
                                  </p:stCondLst>
                                  <p:childTnLst>
                                    <p:set>
                                      <p:cBhvr>
                                        <p:cTn id="22" dur="1" fill="hold">
                                          <p:stCondLst>
                                            <p:cond delay="0"/>
                                          </p:stCondLst>
                                        </p:cTn>
                                        <p:tgtEl>
                                          <p:spTgt spid="25"/>
                                        </p:tgtEl>
                                        <p:attrNameLst>
                                          <p:attrName>style.visibility</p:attrName>
                                        </p:attrNameLst>
                                      </p:cBhvr>
                                      <p:to>
                                        <p:strVal val="hidden"/>
                                      </p:to>
                                    </p:set>
                                  </p:childTnLst>
                                </p:cTn>
                              </p:par>
                            </p:childTnLst>
                          </p:cTn>
                        </p:par>
                        <p:par>
                          <p:cTn id="23" fill="hold">
                            <p:stCondLst>
                              <p:cond delay="3000"/>
                            </p:stCondLst>
                            <p:childTnLst>
                              <p:par>
                                <p:cTn id="24" presetID="14" presetClass="exit" presetSubtype="10" fill="hold" nodeType="afterEffect">
                                  <p:stCondLst>
                                    <p:cond delay="500"/>
                                  </p:stCondLst>
                                  <p:childTnLst>
                                    <p:animEffect transition="out" filter="randombar(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par>
                          <p:cTn id="27" fill="hold">
                            <p:stCondLst>
                              <p:cond delay="4000"/>
                            </p:stCondLst>
                            <p:childTnLst>
                              <p:par>
                                <p:cTn id="28" presetID="1" presetClass="exit" presetSubtype="0" fill="hold" nodeType="afterEffect">
                                  <p:stCondLst>
                                    <p:cond delay="500"/>
                                  </p:stCondLst>
                                  <p:childTnLst>
                                    <p:set>
                                      <p:cBhvr>
                                        <p:cTn id="29" dur="1" fill="hold">
                                          <p:stCondLst>
                                            <p:cond delay="0"/>
                                          </p:stCondLst>
                                        </p:cTn>
                                        <p:tgtEl>
                                          <p:spTgt spid="11"/>
                                        </p:tgtEl>
                                        <p:attrNameLst>
                                          <p:attrName>style.visibility</p:attrName>
                                        </p:attrNameLst>
                                      </p:cBhvr>
                                      <p:to>
                                        <p:strVal val="hidden"/>
                                      </p:to>
                                    </p:set>
                                  </p:childTnLst>
                                </p:cTn>
                              </p:par>
                            </p:childTnLst>
                          </p:cTn>
                        </p:par>
                        <p:par>
                          <p:cTn id="30" fill="hold">
                            <p:stCondLst>
                              <p:cond delay="4500"/>
                            </p:stCondLst>
                            <p:childTnLst>
                              <p:par>
                                <p:cTn id="31" presetID="1" presetClass="exit" presetSubtype="0" fill="hold" nodeType="afterEffect">
                                  <p:stCondLst>
                                    <p:cond delay="500"/>
                                  </p:stCondLst>
                                  <p:childTnLst>
                                    <p:set>
                                      <p:cBhvr>
                                        <p:cTn id="32" dur="1" fill="hold">
                                          <p:stCondLst>
                                            <p:cond delay="0"/>
                                          </p:stCondLst>
                                        </p:cTn>
                                        <p:tgtEl>
                                          <p:spTgt spid="9"/>
                                        </p:tgtEl>
                                        <p:attrNameLst>
                                          <p:attrName>style.visibility</p:attrName>
                                        </p:attrNameLst>
                                      </p:cBhvr>
                                      <p:to>
                                        <p:strVal val="hidden"/>
                                      </p:to>
                                    </p:set>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C7F41-8729-4176-9892-2725B66DD301}"/>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8328902-6922-4318-BE6D-27C2C599B761}"/>
              </a:ext>
            </a:extLst>
          </p:cNvPr>
          <p:cNvSpPr/>
          <p:nvPr/>
        </p:nvSpPr>
        <p:spPr>
          <a:xfrm>
            <a:off x="978680" y="6089133"/>
            <a:ext cx="8266920" cy="461665"/>
          </a:xfrm>
          <a:prstGeom prst="rect">
            <a:avLst/>
          </a:prstGeom>
        </p:spPr>
        <p:txBody>
          <a:bodyPr wrap="square">
            <a:spAutoFit/>
          </a:bodyPr>
          <a:lstStyle/>
          <a:p>
            <a:r>
              <a:rPr lang="en-NL" sz="2400" dirty="0" err="1">
                <a:solidFill>
                  <a:schemeClr val="bg1"/>
                </a:solidFill>
              </a:rPr>
              <a:t>Takaosan</a:t>
            </a:r>
            <a:r>
              <a:rPr lang="en-NL" sz="2400" dirty="0">
                <a:solidFill>
                  <a:schemeClr val="bg1"/>
                </a:solidFill>
              </a:rPr>
              <a:t> Interchange, Hachioji, Japan</a:t>
            </a:r>
          </a:p>
        </p:txBody>
      </p:sp>
    </p:spTree>
    <p:extLst>
      <p:ext uri="{BB962C8B-B14F-4D97-AF65-F5344CB8AC3E}">
        <p14:creationId xmlns:p14="http://schemas.microsoft.com/office/powerpoint/2010/main" val="737932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3046988"/>
          </a:xfrm>
          <a:prstGeom prst="rect">
            <a:avLst/>
          </a:prstGeom>
        </p:spPr>
        <p:txBody>
          <a:bodyPr wrap="square">
            <a:spAutoFit/>
          </a:bodyPr>
          <a:lstStyle/>
          <a:p>
            <a:pPr marL="457200"/>
            <a:r>
              <a:rPr lang="en-US" sz="4800" dirty="0">
                <a:solidFill>
                  <a:schemeClr val="bg1"/>
                </a:solidFill>
              </a:rPr>
              <a:t>In-cycle components averaged 80% more bugs than the non-cycle components </a:t>
            </a:r>
          </a:p>
          <a:p>
            <a:pPr marL="457200"/>
            <a:r>
              <a:rPr lang="en-US" sz="2400" dirty="0">
                <a:solidFill>
                  <a:schemeClr val="bg1"/>
                </a:solidFill>
                <a:latin typeface="Calibri" pitchFamily="34" charset="0"/>
              </a:rPr>
              <a:t>[Using Hubs and Cyclicality to Relate Software Architecture and Quality, Tyson R. Browning et al, 2013]</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557026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A60118DA-76C0-43A3-9D04-836A788123B4}"/>
              </a:ext>
            </a:extLst>
          </p:cNvPr>
          <p:cNvGraphicFramePr>
            <a:graphicFrameLocks noGrp="1"/>
          </p:cNvGraphicFramePr>
          <p:nvPr>
            <p:extLst>
              <p:ext uri="{D42A27DB-BD31-4B8C-83A1-F6EECF244321}">
                <p14:modId xmlns:p14="http://schemas.microsoft.com/office/powerpoint/2010/main" val="3892035185"/>
              </p:ext>
            </p:extLst>
          </p:nvPr>
        </p:nvGraphicFramePr>
        <p:xfrm>
          <a:off x="3962118" y="3271520"/>
          <a:ext cx="8128001" cy="2225040"/>
        </p:xfrm>
        <a:graphic>
          <a:graphicData uri="http://schemas.openxmlformats.org/drawingml/2006/table">
            <a:tbl>
              <a:tblPr firstRow="1" bandRow="1">
                <a:tableStyleId>{5C22544A-7EE6-4342-B048-85BDC9FD1C3A}</a:tableStyleId>
              </a:tblPr>
              <a:tblGrid>
                <a:gridCol w="884202">
                  <a:extLst>
                    <a:ext uri="{9D8B030D-6E8A-4147-A177-3AD203B41FA5}">
                      <a16:colId xmlns:a16="http://schemas.microsoft.com/office/drawing/2014/main" val="1132966000"/>
                    </a:ext>
                  </a:extLst>
                </a:gridCol>
                <a:gridCol w="1438084">
                  <a:extLst>
                    <a:ext uri="{9D8B030D-6E8A-4147-A177-3AD203B41FA5}">
                      <a16:colId xmlns:a16="http://schemas.microsoft.com/office/drawing/2014/main" val="2548886013"/>
                    </a:ext>
                  </a:extLst>
                </a:gridCol>
                <a:gridCol w="1161143">
                  <a:extLst>
                    <a:ext uri="{9D8B030D-6E8A-4147-A177-3AD203B41FA5}">
                      <a16:colId xmlns:a16="http://schemas.microsoft.com/office/drawing/2014/main" val="594197034"/>
                    </a:ext>
                  </a:extLst>
                </a:gridCol>
                <a:gridCol w="1161143">
                  <a:extLst>
                    <a:ext uri="{9D8B030D-6E8A-4147-A177-3AD203B41FA5}">
                      <a16:colId xmlns:a16="http://schemas.microsoft.com/office/drawing/2014/main" val="3964350099"/>
                    </a:ext>
                  </a:extLst>
                </a:gridCol>
                <a:gridCol w="1161143">
                  <a:extLst>
                    <a:ext uri="{9D8B030D-6E8A-4147-A177-3AD203B41FA5}">
                      <a16:colId xmlns:a16="http://schemas.microsoft.com/office/drawing/2014/main" val="570977854"/>
                    </a:ext>
                  </a:extLst>
                </a:gridCol>
                <a:gridCol w="1161143">
                  <a:extLst>
                    <a:ext uri="{9D8B030D-6E8A-4147-A177-3AD203B41FA5}">
                      <a16:colId xmlns:a16="http://schemas.microsoft.com/office/drawing/2014/main" val="1333599857"/>
                    </a:ext>
                  </a:extLst>
                </a:gridCol>
                <a:gridCol w="1161143">
                  <a:extLst>
                    <a:ext uri="{9D8B030D-6E8A-4147-A177-3AD203B41FA5}">
                      <a16:colId xmlns:a16="http://schemas.microsoft.com/office/drawing/2014/main" val="2474465930"/>
                    </a:ext>
                  </a:extLst>
                </a:gridCol>
              </a:tblGrid>
              <a:tr h="370840">
                <a:tc rowSpan="6">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b="1" dirty="0">
                          <a:solidFill>
                            <a:schemeClr val="bg1"/>
                          </a:solidFill>
                        </a:rPr>
                        <a:t>Very High</a:t>
                      </a:r>
                      <a:endParaRPr lang="en-NL"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5.86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8.39</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13.66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u="sng" dirty="0">
                          <a:solidFill>
                            <a:schemeClr val="bg1"/>
                          </a:solidFill>
                        </a:rPr>
                        <a:t>18.42</a:t>
                      </a:r>
                      <a:endParaRPr lang="en-NL" b="1" u="sng"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3636552"/>
                  </a:ext>
                </a:extLst>
              </a:tr>
              <a:tr h="370840">
                <a:tc vMerge="1">
                  <a:txBody>
                    <a:bodyPr/>
                    <a:lstStyle/>
                    <a:p>
                      <a:endParaRPr lang="en-NL" dirty="0"/>
                    </a:p>
                  </a:txBody>
                  <a:tcPr/>
                </a:tc>
                <a:tc>
                  <a:txBody>
                    <a:bodyPr/>
                    <a:lstStyle/>
                    <a:p>
                      <a:r>
                        <a:rPr lang="en-US" b="1" dirty="0">
                          <a:solidFill>
                            <a:schemeClr val="bg1"/>
                          </a:solidFill>
                        </a:rPr>
                        <a:t>High</a:t>
                      </a:r>
                      <a:endParaRPr lang="en-NL" b="1" dirty="0">
                        <a:solidFill>
                          <a:schemeClr val="bg1"/>
                        </a:solidFill>
                      </a:endParaRPr>
                    </a:p>
                  </a:txBody>
                  <a:tcPr>
                    <a:lnL w="381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5.78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8.28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13.47</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18.18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9770358"/>
                  </a:ext>
                </a:extLst>
              </a:tr>
              <a:tr h="370840">
                <a:tc vMerge="1">
                  <a:txBody>
                    <a:bodyPr/>
                    <a:lstStyle/>
                    <a:p>
                      <a:endParaRPr lang="en-NL" dirty="0"/>
                    </a:p>
                  </a:txBody>
                  <a:tcPr/>
                </a:tc>
                <a:tc>
                  <a:txBody>
                    <a:bodyPr/>
                    <a:lstStyle/>
                    <a:p>
                      <a:r>
                        <a:rPr lang="en-US" b="1" dirty="0">
                          <a:solidFill>
                            <a:schemeClr val="bg1"/>
                          </a:solidFill>
                        </a:rPr>
                        <a:t>Mid</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4.49</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6.44</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10.47</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14.13</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550512"/>
                  </a:ext>
                </a:extLst>
              </a:tr>
              <a:tr h="370840">
                <a:tc vMerge="1">
                  <a:txBody>
                    <a:bodyPr/>
                    <a:lstStyle/>
                    <a:p>
                      <a:endParaRPr lang="en-NL" dirty="0"/>
                    </a:p>
                  </a:txBody>
                  <a:tcPr/>
                </a:tc>
                <a:tc>
                  <a:txBody>
                    <a:bodyPr/>
                    <a:lstStyle/>
                    <a:p>
                      <a:r>
                        <a:rPr lang="en-US" b="1" dirty="0">
                          <a:solidFill>
                            <a:schemeClr val="bg1"/>
                          </a:solidFill>
                        </a:rPr>
                        <a:t>Low</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2.22</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3.18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6.98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946150"/>
                  </a:ext>
                </a:extLst>
              </a:tr>
              <a:tr h="370840">
                <a:tc vMerge="1">
                  <a:txBody>
                    <a:bodyPr/>
                    <a:lstStyle/>
                    <a:p>
                      <a:endParaRPr lang="en-NL" dirty="0"/>
                    </a:p>
                  </a:txBody>
                  <a:tcPr/>
                </a:tc>
                <a:tc>
                  <a:txBody>
                    <a:bodyPr/>
                    <a:lstStyle/>
                    <a:p>
                      <a:endParaRPr lang="en-NL"/>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Peripheral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Utility</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Control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Core</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2677647"/>
                  </a:ext>
                </a:extLst>
              </a:tr>
              <a:tr h="370840">
                <a:tc vMerge="1">
                  <a:txBody>
                    <a:bodyPr/>
                    <a:lstStyle/>
                    <a:p>
                      <a:endParaRPr lang="en-NL" dirty="0"/>
                    </a:p>
                  </a:txBody>
                  <a:tcPr/>
                </a:tc>
                <a:tc>
                  <a:txBody>
                    <a:bodyPr/>
                    <a:lstStyle/>
                    <a:p>
                      <a:endParaRPr lang="en-NL" dirty="0"/>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gridSpan="5">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extLst>
                  <a:ext uri="{0D108BD9-81ED-4DB2-BD59-A6C34878D82A}">
                    <a16:rowId xmlns:a16="http://schemas.microsoft.com/office/drawing/2014/main" val="783082053"/>
                  </a:ext>
                </a:extLst>
              </a:tr>
            </a:tbl>
          </a:graphicData>
        </a:graphic>
      </p:graphicFrame>
      <p:sp>
        <p:nvSpPr>
          <p:cNvPr id="11" name="TextBox 10">
            <a:extLst>
              <a:ext uri="{FF2B5EF4-FFF2-40B4-BE49-F238E27FC236}">
                <a16:creationId xmlns:a16="http://schemas.microsoft.com/office/drawing/2014/main" id="{7C5DD53D-DC39-47A0-ABC6-1FDF7999BA78}"/>
              </a:ext>
            </a:extLst>
          </p:cNvPr>
          <p:cNvSpPr txBox="1"/>
          <p:nvPr/>
        </p:nvSpPr>
        <p:spPr>
          <a:xfrm rot="16200000">
            <a:off x="3668527" y="3694360"/>
            <a:ext cx="1501588" cy="646331"/>
          </a:xfrm>
          <a:prstGeom prst="rect">
            <a:avLst/>
          </a:prstGeom>
          <a:noFill/>
          <a:ln w="25400">
            <a:solidFill>
              <a:schemeClr val="bg1"/>
            </a:solidFill>
          </a:ln>
        </p:spPr>
        <p:txBody>
          <a:bodyPr wrap="square" rtlCol="0">
            <a:spAutoFit/>
          </a:bodyPr>
          <a:lstStyle/>
          <a:p>
            <a:pPr algn="ctr"/>
            <a:r>
              <a:rPr lang="en-US" dirty="0">
                <a:solidFill>
                  <a:schemeClr val="bg1"/>
                </a:solidFill>
              </a:rPr>
              <a:t>McCabe</a:t>
            </a:r>
          </a:p>
          <a:p>
            <a:pPr algn="ctr"/>
            <a:r>
              <a:rPr lang="en-US" dirty="0">
                <a:solidFill>
                  <a:schemeClr val="bg1"/>
                </a:solidFill>
              </a:rPr>
              <a:t>Classification</a:t>
            </a:r>
            <a:endParaRPr lang="en-NL" dirty="0">
              <a:solidFill>
                <a:schemeClr val="bg1"/>
              </a:solidFill>
            </a:endParaRPr>
          </a:p>
        </p:txBody>
      </p:sp>
      <p:sp>
        <p:nvSpPr>
          <p:cNvPr id="12" name="TextBox 11">
            <a:extLst>
              <a:ext uri="{FF2B5EF4-FFF2-40B4-BE49-F238E27FC236}">
                <a16:creationId xmlns:a16="http://schemas.microsoft.com/office/drawing/2014/main" id="{36D845AE-34AF-494D-BBDF-F44C940487E3}"/>
              </a:ext>
            </a:extLst>
          </p:cNvPr>
          <p:cNvSpPr txBox="1"/>
          <p:nvPr/>
        </p:nvSpPr>
        <p:spPr>
          <a:xfrm>
            <a:off x="6390640" y="5684304"/>
            <a:ext cx="4378960" cy="369332"/>
          </a:xfrm>
          <a:prstGeom prst="rect">
            <a:avLst/>
          </a:prstGeom>
          <a:noFill/>
          <a:ln w="25400">
            <a:solidFill>
              <a:schemeClr val="bg1"/>
            </a:solidFill>
          </a:ln>
        </p:spPr>
        <p:txBody>
          <a:bodyPr wrap="square" rtlCol="0">
            <a:spAutoFit/>
          </a:bodyPr>
          <a:lstStyle/>
          <a:p>
            <a:pPr algn="ctr"/>
            <a:r>
              <a:rPr lang="en-US" dirty="0">
                <a:solidFill>
                  <a:schemeClr val="bg1"/>
                </a:solidFill>
              </a:rPr>
              <a:t>Architectural Classification</a:t>
            </a:r>
            <a:endParaRPr lang="en-NL" dirty="0">
              <a:solidFill>
                <a:schemeClr val="bg1"/>
              </a:solidFill>
            </a:endParaRPr>
          </a:p>
        </p:txBody>
      </p:sp>
      <p:cxnSp>
        <p:nvCxnSpPr>
          <p:cNvPr id="14" name="Straight Arrow Connector 13">
            <a:extLst>
              <a:ext uri="{FF2B5EF4-FFF2-40B4-BE49-F238E27FC236}">
                <a16:creationId xmlns:a16="http://schemas.microsoft.com/office/drawing/2014/main" id="{899C859A-46C9-43FE-ACA2-0C8481E656C2}"/>
              </a:ext>
            </a:extLst>
          </p:cNvPr>
          <p:cNvCxnSpPr>
            <a:cxnSpLocks/>
          </p:cNvCxnSpPr>
          <p:nvPr/>
        </p:nvCxnSpPr>
        <p:spPr>
          <a:xfrm flipV="1">
            <a:off x="6276502" y="3429000"/>
            <a:ext cx="0" cy="1113818"/>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5DFA56-5431-4699-9EC2-C1A01D0B10E0}"/>
              </a:ext>
            </a:extLst>
          </p:cNvPr>
          <p:cNvCxnSpPr>
            <a:cxnSpLocks/>
          </p:cNvCxnSpPr>
          <p:nvPr/>
        </p:nvCxnSpPr>
        <p:spPr>
          <a:xfrm>
            <a:off x="6848272" y="5352844"/>
            <a:ext cx="3463047" cy="0"/>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1938992"/>
          </a:xfrm>
          <a:prstGeom prst="rect">
            <a:avLst/>
          </a:prstGeom>
        </p:spPr>
        <p:txBody>
          <a:bodyPr wrap="square">
            <a:spAutoFit/>
          </a:bodyPr>
          <a:lstStyle/>
          <a:p>
            <a:pPr marL="457200"/>
            <a:r>
              <a:rPr lang="en-US" sz="4800" dirty="0">
                <a:solidFill>
                  <a:schemeClr val="bg1"/>
                </a:solidFill>
                <a:latin typeface="Calibri" pitchFamily="34" charset="0"/>
              </a:rPr>
              <a:t>More defects - Increase up to 8.3X</a:t>
            </a:r>
          </a:p>
          <a:p>
            <a:pPr marL="457200"/>
            <a:r>
              <a:rPr lang="en-US" sz="2400" dirty="0">
                <a:solidFill>
                  <a:schemeClr val="bg1"/>
                </a:solidFill>
                <a:latin typeface="Calibri" pitchFamily="34" charset="0"/>
              </a:rPr>
              <a:t>[Cost of Complexity – Dan Sturtevant]</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682575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architect</a:t>
            </a:r>
          </a:p>
        </p:txBody>
      </p:sp>
      <p:pic>
        <p:nvPicPr>
          <p:cNvPr id="3" name="Graphic 2" descr="User">
            <a:extLst>
              <a:ext uri="{FF2B5EF4-FFF2-40B4-BE49-F238E27FC236}">
                <a16:creationId xmlns:a16="http://schemas.microsoft.com/office/drawing/2014/main" id="{FEE6AC3F-74EE-41DC-B6D5-5435CBAA9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3319808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F44200-BB9B-4425-B206-1684F9D891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534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740A14-8422-4D7E-890D-518B6D5B3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4" y="-1"/>
            <a:ext cx="12028049" cy="6614809"/>
          </a:xfrm>
          <a:prstGeom prst="rect">
            <a:avLst/>
          </a:prstGeom>
        </p:spPr>
      </p:pic>
    </p:spTree>
    <p:extLst>
      <p:ext uri="{BB962C8B-B14F-4D97-AF65-F5344CB8AC3E}">
        <p14:creationId xmlns:p14="http://schemas.microsoft.com/office/powerpoint/2010/main" val="3139512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wooden, ground, building&#10;&#10;Description automatically generated">
            <a:extLst>
              <a:ext uri="{FF2B5EF4-FFF2-40B4-BE49-F238E27FC236}">
                <a16:creationId xmlns:a16="http://schemas.microsoft.com/office/drawing/2014/main" id="{BED121D7-249C-44EF-BEC1-BF119EA68F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266579" cy="6858000"/>
          </a:xfrm>
        </p:spPr>
      </p:pic>
      <p:sp>
        <p:nvSpPr>
          <p:cNvPr id="11" name="TextBox 10">
            <a:extLst>
              <a:ext uri="{FF2B5EF4-FFF2-40B4-BE49-F238E27FC236}">
                <a16:creationId xmlns:a16="http://schemas.microsoft.com/office/drawing/2014/main" id="{1A2E713C-5A72-44F9-832B-554E5917356C}"/>
              </a:ext>
            </a:extLst>
          </p:cNvPr>
          <p:cNvSpPr txBox="1"/>
          <p:nvPr/>
        </p:nvSpPr>
        <p:spPr>
          <a:xfrm>
            <a:off x="243191" y="0"/>
            <a:ext cx="4991559" cy="1107996"/>
          </a:xfrm>
          <a:prstGeom prst="rect">
            <a:avLst/>
          </a:prstGeom>
          <a:noFill/>
        </p:spPr>
        <p:txBody>
          <a:bodyPr wrap="none" rtlCol="0">
            <a:spAutoFit/>
          </a:bodyPr>
          <a:lstStyle/>
          <a:p>
            <a:r>
              <a:rPr lang="en-US" sz="6600" dirty="0">
                <a:solidFill>
                  <a:schemeClr val="accent5">
                    <a:lumMod val="50000"/>
                  </a:schemeClr>
                </a:solidFill>
              </a:rPr>
              <a:t>Your Software</a:t>
            </a:r>
            <a:endParaRPr lang="en-NL" sz="6600" dirty="0">
              <a:solidFill>
                <a:schemeClr val="accent5">
                  <a:lumMod val="50000"/>
                </a:schemeClr>
              </a:solidFill>
            </a:endParaRPr>
          </a:p>
        </p:txBody>
      </p:sp>
    </p:spTree>
    <p:extLst>
      <p:ext uri="{BB962C8B-B14F-4D97-AF65-F5344CB8AC3E}">
        <p14:creationId xmlns:p14="http://schemas.microsoft.com/office/powerpoint/2010/main" val="2005479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table&#10;&#10;Description automatically generated">
            <a:extLst>
              <a:ext uri="{FF2B5EF4-FFF2-40B4-BE49-F238E27FC236}">
                <a16:creationId xmlns:a16="http://schemas.microsoft.com/office/drawing/2014/main" id="{F7078051-278C-4DC1-993C-9BDCE8A8167C}"/>
              </a:ext>
            </a:extLst>
          </p:cNvPr>
          <p:cNvPicPr>
            <a:picLocks noChangeAspect="1"/>
          </p:cNvPicPr>
          <p:nvPr/>
        </p:nvPicPr>
        <p:blipFill rotWithShape="1">
          <a:blip r:embed="rId3">
            <a:extLst>
              <a:ext uri="{28A0092B-C50C-407E-A947-70E740481C1C}">
                <a14:useLocalDpi xmlns:a14="http://schemas.microsoft.com/office/drawing/2010/main" val="0"/>
              </a:ext>
            </a:extLst>
          </a:blip>
          <a:srcRect t="9940" b="5806"/>
          <a:stretch/>
        </p:blipFill>
        <p:spPr>
          <a:xfrm flipH="1">
            <a:off x="-132348" y="1282"/>
            <a:ext cx="12324347" cy="6856718"/>
          </a:xfrm>
          <a:prstGeom prst="rect">
            <a:avLst/>
          </a:prstGeom>
        </p:spPr>
      </p:pic>
      <p:sp>
        <p:nvSpPr>
          <p:cNvPr id="11" name="TextBox 10">
            <a:extLst>
              <a:ext uri="{FF2B5EF4-FFF2-40B4-BE49-F238E27FC236}">
                <a16:creationId xmlns:a16="http://schemas.microsoft.com/office/drawing/2014/main" id="{DA9C7BE7-B5CC-4287-BC79-55EA3F64C1EB}"/>
              </a:ext>
            </a:extLst>
          </p:cNvPr>
          <p:cNvSpPr txBox="1"/>
          <p:nvPr/>
        </p:nvSpPr>
        <p:spPr>
          <a:xfrm>
            <a:off x="178937" y="0"/>
            <a:ext cx="2736647" cy="1107996"/>
          </a:xfrm>
          <a:prstGeom prst="rect">
            <a:avLst/>
          </a:prstGeom>
          <a:noFill/>
        </p:spPr>
        <p:txBody>
          <a:bodyPr wrap="none" rtlCol="0">
            <a:spAutoFit/>
          </a:bodyPr>
          <a:lstStyle/>
          <a:p>
            <a:r>
              <a:rPr lang="en-US" sz="6600" dirty="0">
                <a:solidFill>
                  <a:schemeClr val="accent5">
                    <a:lumMod val="50000"/>
                  </a:schemeClr>
                </a:solidFill>
              </a:rPr>
              <a:t>Rigidity</a:t>
            </a:r>
            <a:endParaRPr lang="en-NL" sz="6600" dirty="0">
              <a:solidFill>
                <a:schemeClr val="accent5">
                  <a:lumMod val="50000"/>
                </a:schemeClr>
              </a:solidFill>
            </a:endParaRPr>
          </a:p>
        </p:txBody>
      </p:sp>
    </p:spTree>
    <p:extLst>
      <p:ext uri="{BB962C8B-B14F-4D97-AF65-F5344CB8AC3E}">
        <p14:creationId xmlns:p14="http://schemas.microsoft.com/office/powerpoint/2010/main" val="2300797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ark&#10;&#10;Description automatically generated">
            <a:extLst>
              <a:ext uri="{FF2B5EF4-FFF2-40B4-BE49-F238E27FC236}">
                <a16:creationId xmlns:a16="http://schemas.microsoft.com/office/drawing/2014/main" id="{B746A9B6-59EB-405F-AF6D-88F47175927F}"/>
              </a:ext>
            </a:extLst>
          </p:cNvPr>
          <p:cNvPicPr>
            <a:picLocks noChangeAspect="1"/>
          </p:cNvPicPr>
          <p:nvPr/>
        </p:nvPicPr>
        <p:blipFill rotWithShape="1">
          <a:blip r:embed="rId3">
            <a:extLst>
              <a:ext uri="{28A0092B-C50C-407E-A947-70E740481C1C}">
                <a14:useLocalDpi xmlns:a14="http://schemas.microsoft.com/office/drawing/2010/main" val="0"/>
              </a:ext>
            </a:extLst>
          </a:blip>
          <a:srcRect t="7804"/>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C0815D4C-479E-4FDE-8D2C-A13E50FEDEA4}"/>
              </a:ext>
            </a:extLst>
          </p:cNvPr>
          <p:cNvSpPr txBox="1"/>
          <p:nvPr/>
        </p:nvSpPr>
        <p:spPr>
          <a:xfrm>
            <a:off x="321013" y="0"/>
            <a:ext cx="2905219" cy="1107996"/>
          </a:xfrm>
          <a:prstGeom prst="rect">
            <a:avLst/>
          </a:prstGeom>
          <a:noFill/>
        </p:spPr>
        <p:txBody>
          <a:bodyPr wrap="none" rtlCol="0">
            <a:spAutoFit/>
          </a:bodyPr>
          <a:lstStyle/>
          <a:p>
            <a:r>
              <a:rPr lang="en-US" sz="6600" dirty="0">
                <a:solidFill>
                  <a:schemeClr val="bg1"/>
                </a:solidFill>
              </a:rPr>
              <a:t>Fragility</a:t>
            </a:r>
            <a:endParaRPr lang="en-NL" sz="6600" dirty="0">
              <a:solidFill>
                <a:schemeClr val="bg1"/>
              </a:solidFill>
            </a:endParaRPr>
          </a:p>
        </p:txBody>
      </p:sp>
    </p:spTree>
    <p:extLst>
      <p:ext uri="{BB962C8B-B14F-4D97-AF65-F5344CB8AC3E}">
        <p14:creationId xmlns:p14="http://schemas.microsoft.com/office/powerpoint/2010/main" val="2408292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24295" y="2325195"/>
            <a:ext cx="7494417" cy="1402672"/>
          </a:xfrm>
        </p:spPr>
        <p:txBody>
          <a:bodyPr>
            <a:noAutofit/>
          </a:bodyPr>
          <a:lstStyle/>
          <a:p>
            <a:pPr lvl="1" indent="0">
              <a:buNone/>
            </a:pPr>
            <a:r>
              <a:rPr lang="en-US" sz="4800" dirty="0">
                <a:solidFill>
                  <a:schemeClr val="bg1"/>
                </a:solidFill>
                <a:latin typeface="Calibri" pitchFamily="34" charset="0"/>
              </a:rPr>
              <a:t>Lower productivity - 50% decline for complex code</a:t>
            </a:r>
          </a:p>
          <a:p>
            <a:pPr lvl="1" indent="0">
              <a:buNone/>
            </a:pPr>
            <a:r>
              <a:rPr lang="en-US" dirty="0">
                <a:solidFill>
                  <a:schemeClr val="bg1"/>
                </a:solidFill>
                <a:latin typeface="Calibri" pitchFamily="34" charset="0"/>
              </a:rPr>
              <a:t>[Cost of Complexity – Dan Sturtevant]</a:t>
            </a:r>
          </a:p>
        </p:txBody>
      </p:sp>
      <p:sp>
        <p:nvSpPr>
          <p:cNvPr id="6" name="Title 1">
            <a:extLst>
              <a:ext uri="{FF2B5EF4-FFF2-40B4-BE49-F238E27FC236}">
                <a16:creationId xmlns:a16="http://schemas.microsoft.com/office/drawing/2014/main" id="{81B482E7-0780-468D-9061-DFF64B94F1CD}"/>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7" name="Graphic 6" descr="Downward trend">
            <a:extLst>
              <a:ext uri="{FF2B5EF4-FFF2-40B4-BE49-F238E27FC236}">
                <a16:creationId xmlns:a16="http://schemas.microsoft.com/office/drawing/2014/main" id="{5C0DA6F6-8D8E-45DE-BD7C-31AB896F5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4" y="4051570"/>
            <a:ext cx="2269787" cy="2269787"/>
          </a:xfrm>
          <a:prstGeom prst="rect">
            <a:avLst/>
          </a:prstGeom>
        </p:spPr>
      </p:pic>
    </p:spTree>
    <p:extLst>
      <p:ext uri="{BB962C8B-B14F-4D97-AF65-F5344CB8AC3E}">
        <p14:creationId xmlns:p14="http://schemas.microsoft.com/office/powerpoint/2010/main" val="1412250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illiam Charles Construction gets $1.5M contract from Illinois Tollway">
            <a:extLst>
              <a:ext uri="{FF2B5EF4-FFF2-40B4-BE49-F238E27FC236}">
                <a16:creationId xmlns:a16="http://schemas.microsoft.com/office/drawing/2014/main" id="{D755DCCF-410E-42ED-BACE-6EC028DDC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9813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A6EE9B-99EB-4590-BFCF-716D597ECF4F}"/>
              </a:ext>
            </a:extLst>
          </p:cNvPr>
          <p:cNvSpPr txBox="1"/>
          <p:nvPr/>
        </p:nvSpPr>
        <p:spPr>
          <a:xfrm>
            <a:off x="440304" y="0"/>
            <a:ext cx="4101764" cy="1107996"/>
          </a:xfrm>
          <a:prstGeom prst="rect">
            <a:avLst/>
          </a:prstGeom>
          <a:noFill/>
        </p:spPr>
        <p:txBody>
          <a:bodyPr wrap="none" rtlCol="0">
            <a:spAutoFit/>
          </a:bodyPr>
          <a:lstStyle/>
          <a:p>
            <a:r>
              <a:rPr lang="en-US" sz="6600" dirty="0">
                <a:solidFill>
                  <a:schemeClr val="bg1"/>
                </a:solidFill>
              </a:rPr>
              <a:t>Refactoring</a:t>
            </a:r>
            <a:endParaRPr lang="en-NL" sz="6600" dirty="0">
              <a:solidFill>
                <a:schemeClr val="bg1"/>
              </a:solidFill>
            </a:endParaRPr>
          </a:p>
        </p:txBody>
      </p:sp>
    </p:spTree>
    <p:extLst>
      <p:ext uri="{BB962C8B-B14F-4D97-AF65-F5344CB8AC3E}">
        <p14:creationId xmlns:p14="http://schemas.microsoft.com/office/powerpoint/2010/main" val="205954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4DF83E-12BC-4C19-B00B-650E68DD2829}"/>
              </a:ext>
            </a:extLst>
          </p:cNvPr>
          <p:cNvPicPr>
            <a:picLocks noChangeAspect="1"/>
          </p:cNvPicPr>
          <p:nvPr/>
        </p:nvPicPr>
        <p:blipFill>
          <a:blip r:embed="rId3"/>
          <a:stretch>
            <a:fillRect/>
          </a:stretch>
        </p:blipFill>
        <p:spPr>
          <a:xfrm>
            <a:off x="0" y="0"/>
            <a:ext cx="12651581" cy="7260431"/>
          </a:xfrm>
          <a:prstGeom prst="rect">
            <a:avLst/>
          </a:prstGeom>
        </p:spPr>
      </p:pic>
    </p:spTree>
    <p:extLst>
      <p:ext uri="{BB962C8B-B14F-4D97-AF65-F5344CB8AC3E}">
        <p14:creationId xmlns:p14="http://schemas.microsoft.com/office/powerpoint/2010/main" val="1385890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In large software projects drastic changes should not be made without considering continuity from the former architecture. </a:t>
            </a:r>
          </a:p>
          <a:p>
            <a:pPr marL="0" indent="0">
              <a:buNone/>
            </a:pPr>
            <a:r>
              <a:rPr lang="en-US" sz="2400" dirty="0">
                <a:solidFill>
                  <a:schemeClr val="bg1"/>
                </a:solidFill>
              </a:rPr>
              <a:t>[Architecture Migration using DSM in a Large Scale Software Project, Takashi Maki, 2012] </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133658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838200" y="1825625"/>
            <a:ext cx="10515600" cy="4585018"/>
          </a:xfrm>
        </p:spPr>
        <p:txBody>
          <a:bodyPr>
            <a:normAutofit/>
          </a:bodyPr>
          <a:lstStyle/>
          <a:p>
            <a:pPr marL="0" indent="0">
              <a:buNone/>
            </a:pPr>
            <a:r>
              <a:rPr lang="en-US" b="1" dirty="0">
                <a:solidFill>
                  <a:schemeClr val="accent5">
                    <a:lumMod val="50000"/>
                  </a:schemeClr>
                </a:solidFill>
              </a:rPr>
              <a:t>Intentional architecture</a:t>
            </a:r>
          </a:p>
          <a:p>
            <a:pPr marL="0" indent="0">
              <a:buNone/>
            </a:pPr>
            <a:r>
              <a:rPr lang="en-US" dirty="0">
                <a:solidFill>
                  <a:schemeClr val="accent5">
                    <a:lumMod val="50000"/>
                  </a:schemeClr>
                </a:solidFill>
              </a:rPr>
              <a:t>Defines a set of purposeful, planned architectural strategies and initiatives, which enhance solution design, performance, and usability and provide guidance for inter-team design and implementation synchronization.</a:t>
            </a:r>
          </a:p>
          <a:p>
            <a:pPr marL="0" indent="0">
              <a:buNone/>
            </a:pPr>
            <a:r>
              <a:rPr lang="en-US" b="1" dirty="0">
                <a:solidFill>
                  <a:schemeClr val="accent5">
                    <a:lumMod val="50000"/>
                  </a:schemeClr>
                </a:solidFill>
              </a:rPr>
              <a:t>Emergent design</a:t>
            </a:r>
          </a:p>
          <a:p>
            <a:pPr marL="0" indent="0">
              <a:buNone/>
            </a:pPr>
            <a:r>
              <a:rPr lang="en-US" dirty="0">
                <a:solidFill>
                  <a:schemeClr val="accent5">
                    <a:lumMod val="50000"/>
                  </a:schemeClr>
                </a:solidFill>
              </a:rPr>
              <a:t>Provides the technical basis for a fully evolutionary and incremental implementation approach. This helps developers and designers respond to immediate user needs, allowing the design to evolve as the system is built and deployed. </a:t>
            </a:r>
          </a:p>
        </p:txBody>
      </p:sp>
      <p:pic>
        <p:nvPicPr>
          <p:cNvPr id="7" name="Picture 2" descr="See the source image">
            <a:extLst>
              <a:ext uri="{FF2B5EF4-FFF2-40B4-BE49-F238E27FC236}">
                <a16:creationId xmlns:a16="http://schemas.microsoft.com/office/drawing/2014/main" id="{AB49CA75-E574-41C8-800A-FDC933A8D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4" y="447357"/>
            <a:ext cx="5510979" cy="114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236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09E74DB-331E-48D2-AE0C-40D7F60E90FE}"/>
              </a:ext>
            </a:extLst>
          </p:cNvPr>
          <p:cNvGrpSpPr/>
          <p:nvPr/>
        </p:nvGrpSpPr>
        <p:grpSpPr>
          <a:xfrm>
            <a:off x="538168" y="465808"/>
            <a:ext cx="5869929" cy="2946162"/>
            <a:chOff x="538168" y="465808"/>
            <a:chExt cx="5869929" cy="2946162"/>
          </a:xfrm>
        </p:grpSpPr>
        <p:sp>
          <p:nvSpPr>
            <p:cNvPr id="26" name="TextBox 25">
              <a:extLst>
                <a:ext uri="{FF2B5EF4-FFF2-40B4-BE49-F238E27FC236}">
                  <a16:creationId xmlns:a16="http://schemas.microsoft.com/office/drawing/2014/main" id="{8B48E16E-B554-4B5C-9D9B-B515D1D47CEA}"/>
                </a:ext>
              </a:extLst>
            </p:cNvPr>
            <p:cNvSpPr txBox="1"/>
            <p:nvPr/>
          </p:nvSpPr>
          <p:spPr>
            <a:xfrm>
              <a:off x="538168" y="2700403"/>
              <a:ext cx="1038361"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Architect</a:t>
              </a:r>
              <a:endParaRPr lang="en-NL" b="1" dirty="0">
                <a:solidFill>
                  <a:schemeClr val="accent1">
                    <a:lumMod val="50000"/>
                  </a:schemeClr>
                </a:solidFill>
              </a:endParaRPr>
            </a:p>
          </p:txBody>
        </p:sp>
        <p:grpSp>
          <p:nvGrpSpPr>
            <p:cNvPr id="21" name="Group 20">
              <a:extLst>
                <a:ext uri="{FF2B5EF4-FFF2-40B4-BE49-F238E27FC236}">
                  <a16:creationId xmlns:a16="http://schemas.microsoft.com/office/drawing/2014/main" id="{D8F31FEB-BDE4-4E01-B4C2-91FF683FD83C}"/>
                </a:ext>
              </a:extLst>
            </p:cNvPr>
            <p:cNvGrpSpPr/>
            <p:nvPr/>
          </p:nvGrpSpPr>
          <p:grpSpPr>
            <a:xfrm>
              <a:off x="1576533" y="465808"/>
              <a:ext cx="4831564" cy="2946162"/>
              <a:chOff x="1576533" y="465808"/>
              <a:chExt cx="4831564" cy="2946162"/>
            </a:xfrm>
          </p:grpSpPr>
          <p:sp>
            <p:nvSpPr>
              <p:cNvPr id="27" name="TextBox 26">
                <a:extLst>
                  <a:ext uri="{FF2B5EF4-FFF2-40B4-BE49-F238E27FC236}">
                    <a16:creationId xmlns:a16="http://schemas.microsoft.com/office/drawing/2014/main" id="{D0532AA0-5A0D-4FF9-ACB8-21C236108A16}"/>
                  </a:ext>
                </a:extLst>
              </p:cNvPr>
              <p:cNvSpPr txBox="1"/>
              <p:nvPr/>
            </p:nvSpPr>
            <p:spPr>
              <a:xfrm>
                <a:off x="5042659" y="465808"/>
                <a:ext cx="1365438" cy="646331"/>
              </a:xfrm>
              <a:prstGeom prst="rect">
                <a:avLst/>
              </a:prstGeom>
              <a:noFill/>
            </p:spPr>
            <p:txBody>
              <a:bodyPr wrap="none" rtlCol="0">
                <a:spAutoFit/>
              </a:bodyPr>
              <a:lstStyle/>
              <a:p>
                <a:pPr algn="ctr"/>
                <a:r>
                  <a:rPr lang="en-US" b="1" dirty="0">
                    <a:solidFill>
                      <a:schemeClr val="accent1">
                        <a:lumMod val="50000"/>
                      </a:schemeClr>
                    </a:solidFill>
                  </a:rPr>
                  <a:t>Intentional</a:t>
                </a:r>
              </a:p>
              <a:p>
                <a:pPr algn="ctr"/>
                <a:r>
                  <a:rPr lang="en-US" b="1" dirty="0">
                    <a:solidFill>
                      <a:schemeClr val="accent1">
                        <a:lumMod val="50000"/>
                      </a:schemeClr>
                    </a:solidFill>
                  </a:rPr>
                  <a:t>Architecture</a:t>
                </a:r>
                <a:endParaRPr lang="en-NL" b="1" dirty="0">
                  <a:solidFill>
                    <a:schemeClr val="accent1">
                      <a:lumMod val="50000"/>
                    </a:schemeClr>
                  </a:solidFill>
                </a:endParaRPr>
              </a:p>
            </p:txBody>
          </p:sp>
          <p:grpSp>
            <p:nvGrpSpPr>
              <p:cNvPr id="3" name="Group 2">
                <a:extLst>
                  <a:ext uri="{FF2B5EF4-FFF2-40B4-BE49-F238E27FC236}">
                    <a16:creationId xmlns:a16="http://schemas.microsoft.com/office/drawing/2014/main" id="{CE659129-9A42-4EED-BF18-4E553A15B078}"/>
                  </a:ext>
                </a:extLst>
              </p:cNvPr>
              <p:cNvGrpSpPr/>
              <p:nvPr/>
            </p:nvGrpSpPr>
            <p:grpSpPr>
              <a:xfrm>
                <a:off x="1576533" y="1081363"/>
                <a:ext cx="4558378" cy="2330607"/>
                <a:chOff x="1576533" y="1081363"/>
                <a:chExt cx="4558378" cy="2330607"/>
              </a:xfrm>
            </p:grpSpPr>
            <p:sp>
              <p:nvSpPr>
                <p:cNvPr id="25" name="TextBox 24">
                  <a:extLst>
                    <a:ext uri="{FF2B5EF4-FFF2-40B4-BE49-F238E27FC236}">
                      <a16:creationId xmlns:a16="http://schemas.microsoft.com/office/drawing/2014/main" id="{FBD0E9D4-841F-45EB-B3F1-7480BB012194}"/>
                    </a:ext>
                  </a:extLst>
                </p:cNvPr>
                <p:cNvSpPr txBox="1"/>
                <p:nvPr/>
              </p:nvSpPr>
              <p:spPr>
                <a:xfrm>
                  <a:off x="3433864" y="1081363"/>
                  <a:ext cx="812979" cy="369332"/>
                </a:xfrm>
                <a:prstGeom prst="rect">
                  <a:avLst/>
                </a:prstGeom>
                <a:noFill/>
              </p:spPr>
              <p:txBody>
                <a:bodyPr wrap="none" rtlCol="0">
                  <a:spAutoFit/>
                </a:bodyPr>
                <a:lstStyle/>
                <a:p>
                  <a:r>
                    <a:rPr lang="en-US" b="1" dirty="0">
                      <a:solidFill>
                        <a:schemeClr val="accent1">
                          <a:lumMod val="50000"/>
                        </a:schemeClr>
                      </a:solidFill>
                    </a:rPr>
                    <a:t>Define</a:t>
                  </a:r>
                  <a:endParaRPr lang="en-NL" b="1" dirty="0">
                    <a:solidFill>
                      <a:schemeClr val="accent1">
                        <a:lumMod val="50000"/>
                      </a:schemeClr>
                    </a:solidFill>
                  </a:endParaRPr>
                </a:p>
              </p:txBody>
            </p:sp>
            <p:grpSp>
              <p:nvGrpSpPr>
                <p:cNvPr id="2" name="Group 1">
                  <a:extLst>
                    <a:ext uri="{FF2B5EF4-FFF2-40B4-BE49-F238E27FC236}">
                      <a16:creationId xmlns:a16="http://schemas.microsoft.com/office/drawing/2014/main" id="{66B007C1-3955-442E-A4A0-1CE4D73B3B98}"/>
                    </a:ext>
                  </a:extLst>
                </p:cNvPr>
                <p:cNvGrpSpPr/>
                <p:nvPr/>
              </p:nvGrpSpPr>
              <p:grpSpPr>
                <a:xfrm>
                  <a:off x="1576533" y="1081363"/>
                  <a:ext cx="4558378" cy="2330607"/>
                  <a:chOff x="1576533" y="1081363"/>
                  <a:chExt cx="4558378" cy="2330607"/>
                </a:xfrm>
              </p:grpSpPr>
              <p:pic>
                <p:nvPicPr>
                  <p:cNvPr id="7" name="Graphic 6" descr="User">
                    <a:extLst>
                      <a:ext uri="{FF2B5EF4-FFF2-40B4-BE49-F238E27FC236}">
                        <a16:creationId xmlns:a16="http://schemas.microsoft.com/office/drawing/2014/main" id="{B421C596-257B-4B70-88B8-DE78F6CBC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6533" y="2497570"/>
                    <a:ext cx="914400" cy="914400"/>
                  </a:xfrm>
                  <a:prstGeom prst="rect">
                    <a:avLst/>
                  </a:prstGeom>
                </p:spPr>
              </p:pic>
              <p:pic>
                <p:nvPicPr>
                  <p:cNvPr id="15" name="Graphic 14" descr="Bank">
                    <a:extLst>
                      <a:ext uri="{FF2B5EF4-FFF2-40B4-BE49-F238E27FC236}">
                        <a16:creationId xmlns:a16="http://schemas.microsoft.com/office/drawing/2014/main" id="{8950D3A0-BDDF-45B5-BEDA-1887A0D142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0511" y="1081363"/>
                    <a:ext cx="914400" cy="914400"/>
                  </a:xfrm>
                  <a:prstGeom prst="rect">
                    <a:avLst/>
                  </a:prstGeom>
                </p:spPr>
              </p:pic>
              <p:cxnSp>
                <p:nvCxnSpPr>
                  <p:cNvPr id="47" name="Connector: Elbow 46">
                    <a:extLst>
                      <a:ext uri="{FF2B5EF4-FFF2-40B4-BE49-F238E27FC236}">
                        <a16:creationId xmlns:a16="http://schemas.microsoft.com/office/drawing/2014/main" id="{812020D4-99AB-433C-B259-C59DE4FFCB94}"/>
                      </a:ext>
                    </a:extLst>
                  </p:cNvPr>
                  <p:cNvCxnSpPr>
                    <a:stCxn id="7" idx="0"/>
                    <a:endCxn id="15" idx="1"/>
                  </p:cNvCxnSpPr>
                  <p:nvPr/>
                </p:nvCxnSpPr>
                <p:spPr>
                  <a:xfrm rot="5400000" flipH="1" flipV="1">
                    <a:off x="3147619" y="424678"/>
                    <a:ext cx="959007" cy="3186778"/>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54" name="Rectangle 53">
            <a:extLst>
              <a:ext uri="{FF2B5EF4-FFF2-40B4-BE49-F238E27FC236}">
                <a16:creationId xmlns:a16="http://schemas.microsoft.com/office/drawing/2014/main" id="{61BEC035-FD71-46B0-A484-7C74718D4F1B}"/>
              </a:ext>
            </a:extLst>
          </p:cNvPr>
          <p:cNvSpPr/>
          <p:nvPr/>
        </p:nvSpPr>
        <p:spPr>
          <a:xfrm>
            <a:off x="8458153" y="2287849"/>
            <a:ext cx="1660199" cy="163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8646D5A2-390A-424F-9F2F-957644B50C5E}"/>
              </a:ext>
            </a:extLst>
          </p:cNvPr>
          <p:cNvSpPr/>
          <p:nvPr/>
        </p:nvSpPr>
        <p:spPr>
          <a:xfrm>
            <a:off x="8442819" y="4460799"/>
            <a:ext cx="1675533" cy="1354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4D38C5E2-5E80-4D76-BA34-E7DC419654F4}"/>
              </a:ext>
            </a:extLst>
          </p:cNvPr>
          <p:cNvGrpSpPr/>
          <p:nvPr/>
        </p:nvGrpSpPr>
        <p:grpSpPr>
          <a:xfrm>
            <a:off x="6205786" y="1058470"/>
            <a:ext cx="5044808" cy="2793379"/>
            <a:chOff x="6205786" y="1058470"/>
            <a:chExt cx="5044808" cy="2793379"/>
          </a:xfrm>
        </p:grpSpPr>
        <p:sp>
          <p:nvSpPr>
            <p:cNvPr id="24" name="TextBox 23">
              <a:extLst>
                <a:ext uri="{FF2B5EF4-FFF2-40B4-BE49-F238E27FC236}">
                  <a16:creationId xmlns:a16="http://schemas.microsoft.com/office/drawing/2014/main" id="{46AF56C4-BA59-40AB-A538-CCCE8B7B0ADD}"/>
                </a:ext>
              </a:extLst>
            </p:cNvPr>
            <p:cNvSpPr txBox="1"/>
            <p:nvPr/>
          </p:nvSpPr>
          <p:spPr>
            <a:xfrm>
              <a:off x="6789907" y="1058470"/>
              <a:ext cx="1083951" cy="369332"/>
            </a:xfrm>
            <a:prstGeom prst="rect">
              <a:avLst/>
            </a:prstGeom>
            <a:noFill/>
          </p:spPr>
          <p:txBody>
            <a:bodyPr wrap="none" rtlCol="0">
              <a:spAutoFit/>
            </a:bodyPr>
            <a:lstStyle/>
            <a:p>
              <a:r>
                <a:rPr lang="en-US" b="1" dirty="0">
                  <a:solidFill>
                    <a:schemeClr val="accent1">
                      <a:lumMod val="50000"/>
                    </a:schemeClr>
                  </a:solidFill>
                </a:rPr>
                <a:t>Guidance</a:t>
              </a:r>
              <a:endParaRPr lang="en-NL" b="1" dirty="0">
                <a:solidFill>
                  <a:schemeClr val="accent1">
                    <a:lumMod val="50000"/>
                  </a:schemeClr>
                </a:solidFill>
              </a:endParaRPr>
            </a:p>
          </p:txBody>
        </p:sp>
        <p:sp>
          <p:nvSpPr>
            <p:cNvPr id="28" name="TextBox 27">
              <a:extLst>
                <a:ext uri="{FF2B5EF4-FFF2-40B4-BE49-F238E27FC236}">
                  <a16:creationId xmlns:a16="http://schemas.microsoft.com/office/drawing/2014/main" id="{4D884CB6-F559-4EB3-8422-3AE0AC92B4F2}"/>
                </a:ext>
              </a:extLst>
            </p:cNvPr>
            <p:cNvSpPr txBox="1"/>
            <p:nvPr/>
          </p:nvSpPr>
          <p:spPr>
            <a:xfrm>
              <a:off x="9994801" y="2705267"/>
              <a:ext cx="1255793"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Developers</a:t>
              </a:r>
              <a:endParaRPr lang="en-NL" b="1" dirty="0">
                <a:solidFill>
                  <a:schemeClr val="accent1">
                    <a:lumMod val="50000"/>
                  </a:schemeClr>
                </a:solidFill>
              </a:endParaRPr>
            </a:p>
          </p:txBody>
        </p:sp>
        <p:pic>
          <p:nvPicPr>
            <p:cNvPr id="8" name="Graphic 7" descr="User">
              <a:extLst>
                <a:ext uri="{FF2B5EF4-FFF2-40B4-BE49-F238E27FC236}">
                  <a16:creationId xmlns:a16="http://schemas.microsoft.com/office/drawing/2014/main" id="{594622B6-9DD2-455A-977B-1139EBAFF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8153" y="2432334"/>
              <a:ext cx="914400" cy="914400"/>
            </a:xfrm>
            <a:prstGeom prst="rect">
              <a:avLst/>
            </a:prstGeom>
          </p:spPr>
        </p:pic>
        <p:pic>
          <p:nvPicPr>
            <p:cNvPr id="9" name="Graphic 8" descr="User">
              <a:extLst>
                <a:ext uri="{FF2B5EF4-FFF2-40B4-BE49-F238E27FC236}">
                  <a16:creationId xmlns:a16="http://schemas.microsoft.com/office/drawing/2014/main" id="{BC3EF9F4-7D68-40C8-B737-2082B8A71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3956" y="2937449"/>
              <a:ext cx="914400" cy="914400"/>
            </a:xfrm>
            <a:prstGeom prst="rect">
              <a:avLst/>
            </a:prstGeom>
          </p:spPr>
        </p:pic>
        <p:cxnSp>
          <p:nvCxnSpPr>
            <p:cNvPr id="59" name="Connector: Elbow 58">
              <a:extLst>
                <a:ext uri="{FF2B5EF4-FFF2-40B4-BE49-F238E27FC236}">
                  <a16:creationId xmlns:a16="http://schemas.microsoft.com/office/drawing/2014/main" id="{1A9B14BE-00E8-4E26-9B22-29C9CC7E2EFD}"/>
                </a:ext>
              </a:extLst>
            </p:cNvPr>
            <p:cNvCxnSpPr>
              <a:cxnSpLocks/>
              <a:endCxn id="54" idx="0"/>
            </p:cNvCxnSpPr>
            <p:nvPr/>
          </p:nvCxnSpPr>
          <p:spPr>
            <a:xfrm>
              <a:off x="6205786" y="1489855"/>
              <a:ext cx="3082467" cy="797994"/>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A874B8C-2477-493F-A14F-29A9D61318A3}"/>
              </a:ext>
            </a:extLst>
          </p:cNvPr>
          <p:cNvGrpSpPr/>
          <p:nvPr/>
        </p:nvGrpSpPr>
        <p:grpSpPr>
          <a:xfrm>
            <a:off x="8442819" y="3925421"/>
            <a:ext cx="1910620" cy="2424944"/>
            <a:chOff x="8442819" y="3925421"/>
            <a:chExt cx="1910620" cy="2424944"/>
          </a:xfrm>
        </p:grpSpPr>
        <p:sp>
          <p:nvSpPr>
            <p:cNvPr id="30" name="TextBox 29">
              <a:extLst>
                <a:ext uri="{FF2B5EF4-FFF2-40B4-BE49-F238E27FC236}">
                  <a16:creationId xmlns:a16="http://schemas.microsoft.com/office/drawing/2014/main" id="{62272F85-5D62-45ED-B946-A88BCF6E4BB4}"/>
                </a:ext>
              </a:extLst>
            </p:cNvPr>
            <p:cNvSpPr txBox="1"/>
            <p:nvPr/>
          </p:nvSpPr>
          <p:spPr>
            <a:xfrm>
              <a:off x="9383365" y="4006596"/>
              <a:ext cx="970074" cy="369332"/>
            </a:xfrm>
            <a:prstGeom prst="rect">
              <a:avLst/>
            </a:prstGeom>
            <a:noFill/>
          </p:spPr>
          <p:txBody>
            <a:bodyPr wrap="none" rtlCol="0">
              <a:spAutoFit/>
            </a:bodyPr>
            <a:lstStyle/>
            <a:p>
              <a:r>
                <a:rPr lang="en-US" b="1" dirty="0">
                  <a:solidFill>
                    <a:schemeClr val="accent1">
                      <a:lumMod val="50000"/>
                    </a:schemeClr>
                  </a:solidFill>
                </a:rPr>
                <a:t>Develop</a:t>
              </a:r>
              <a:endParaRPr lang="en-NL" b="1" dirty="0">
                <a:solidFill>
                  <a:schemeClr val="accent1">
                    <a:lumMod val="50000"/>
                  </a:schemeClr>
                </a:solidFill>
              </a:endParaRPr>
            </a:p>
          </p:txBody>
        </p:sp>
        <p:pic>
          <p:nvPicPr>
            <p:cNvPr id="12" name="Graphic 11" descr="Document">
              <a:extLst>
                <a:ext uri="{FF2B5EF4-FFF2-40B4-BE49-F238E27FC236}">
                  <a16:creationId xmlns:a16="http://schemas.microsoft.com/office/drawing/2014/main" id="{9A204C3B-5FA2-43FF-A29A-A905D960BE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2819" y="4460799"/>
              <a:ext cx="914400" cy="914400"/>
            </a:xfrm>
            <a:prstGeom prst="rect">
              <a:avLst/>
            </a:prstGeom>
          </p:spPr>
        </p:pic>
        <p:pic>
          <p:nvPicPr>
            <p:cNvPr id="13" name="Graphic 12" descr="Document">
              <a:extLst>
                <a:ext uri="{FF2B5EF4-FFF2-40B4-BE49-F238E27FC236}">
                  <a16:creationId xmlns:a16="http://schemas.microsoft.com/office/drawing/2014/main" id="{6259205D-3CCF-4348-BE7E-DE31E5056D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3952" y="4773623"/>
              <a:ext cx="914400" cy="914400"/>
            </a:xfrm>
            <a:prstGeom prst="rect">
              <a:avLst/>
            </a:prstGeom>
          </p:spPr>
        </p:pic>
        <p:cxnSp>
          <p:nvCxnSpPr>
            <p:cNvPr id="62" name="Connector: Elbow 61">
              <a:extLst>
                <a:ext uri="{FF2B5EF4-FFF2-40B4-BE49-F238E27FC236}">
                  <a16:creationId xmlns:a16="http://schemas.microsoft.com/office/drawing/2014/main" id="{3AAA461B-616D-4B8C-997C-E0BB9D5E1B27}"/>
                </a:ext>
              </a:extLst>
            </p:cNvPr>
            <p:cNvCxnSpPr>
              <a:cxnSpLocks/>
              <a:stCxn id="54" idx="2"/>
            </p:cNvCxnSpPr>
            <p:nvPr/>
          </p:nvCxnSpPr>
          <p:spPr>
            <a:xfrm rot="16200000" flipH="1">
              <a:off x="9007021" y="4206652"/>
              <a:ext cx="562464" cy="1"/>
            </a:xfrm>
            <a:prstGeom prst="bentConnector3">
              <a:avLst>
                <a:gd name="adj1" fmla="val 50000"/>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E10D3E0-F1E1-41AB-A1C1-0A6CF4A3332F}"/>
                </a:ext>
              </a:extLst>
            </p:cNvPr>
            <p:cNvSpPr txBox="1"/>
            <p:nvPr/>
          </p:nvSpPr>
          <p:spPr>
            <a:xfrm>
              <a:off x="8915353" y="5704034"/>
              <a:ext cx="824072" cy="646331"/>
            </a:xfrm>
            <a:prstGeom prst="rect">
              <a:avLst/>
            </a:prstGeom>
            <a:noFill/>
          </p:spPr>
          <p:txBody>
            <a:bodyPr wrap="none" rtlCol="0">
              <a:spAutoFit/>
            </a:bodyPr>
            <a:lstStyle/>
            <a:p>
              <a:pPr algn="ctr"/>
              <a:r>
                <a:rPr lang="en-US" b="1" dirty="0">
                  <a:solidFill>
                    <a:schemeClr val="accent1">
                      <a:lumMod val="50000"/>
                    </a:schemeClr>
                  </a:solidFill>
                </a:rPr>
                <a:t>Source</a:t>
              </a:r>
            </a:p>
            <a:p>
              <a:pPr algn="ctr"/>
              <a:r>
                <a:rPr lang="en-US" b="1" dirty="0">
                  <a:solidFill>
                    <a:schemeClr val="accent1">
                      <a:lumMod val="50000"/>
                    </a:schemeClr>
                  </a:solidFill>
                </a:rPr>
                <a:t>Code</a:t>
              </a:r>
              <a:endParaRPr lang="en-NL" b="1" dirty="0">
                <a:solidFill>
                  <a:schemeClr val="accent1">
                    <a:lumMod val="50000"/>
                  </a:schemeClr>
                </a:solidFill>
              </a:endParaRPr>
            </a:p>
          </p:txBody>
        </p:sp>
      </p:grpSp>
      <p:grpSp>
        <p:nvGrpSpPr>
          <p:cNvPr id="10" name="Group 9">
            <a:extLst>
              <a:ext uri="{FF2B5EF4-FFF2-40B4-BE49-F238E27FC236}">
                <a16:creationId xmlns:a16="http://schemas.microsoft.com/office/drawing/2014/main" id="{F5DC1ECB-48E5-48D6-B907-CEDA7EEC2776}"/>
              </a:ext>
            </a:extLst>
          </p:cNvPr>
          <p:cNvGrpSpPr/>
          <p:nvPr/>
        </p:nvGrpSpPr>
        <p:grpSpPr>
          <a:xfrm>
            <a:off x="2266545" y="1799187"/>
            <a:ext cx="2883091" cy="677925"/>
            <a:chOff x="2266545" y="1799187"/>
            <a:chExt cx="2883091" cy="677925"/>
          </a:xfrm>
        </p:grpSpPr>
        <p:sp>
          <p:nvSpPr>
            <p:cNvPr id="35" name="TextBox 34">
              <a:extLst>
                <a:ext uri="{FF2B5EF4-FFF2-40B4-BE49-F238E27FC236}">
                  <a16:creationId xmlns:a16="http://schemas.microsoft.com/office/drawing/2014/main" id="{951BA904-6B92-47C7-9867-9768EDB6368E}"/>
                </a:ext>
              </a:extLst>
            </p:cNvPr>
            <p:cNvSpPr txBox="1"/>
            <p:nvPr/>
          </p:nvSpPr>
          <p:spPr>
            <a:xfrm>
              <a:off x="2757422" y="1886379"/>
              <a:ext cx="2154255" cy="369332"/>
            </a:xfrm>
            <a:prstGeom prst="rect">
              <a:avLst/>
            </a:prstGeom>
            <a:noFill/>
          </p:spPr>
          <p:txBody>
            <a:bodyPr wrap="square" rtlCol="0">
              <a:spAutoFit/>
            </a:bodyPr>
            <a:lstStyle/>
            <a:p>
              <a:pPr algn="ctr"/>
              <a:r>
                <a:rPr lang="en-US" b="1" dirty="0">
                  <a:solidFill>
                    <a:schemeClr val="accent1">
                      <a:lumMod val="50000"/>
                    </a:schemeClr>
                  </a:solidFill>
                </a:rPr>
                <a:t>Adjust</a:t>
              </a:r>
              <a:endParaRPr lang="en-NL" b="1" dirty="0">
                <a:solidFill>
                  <a:schemeClr val="accent1">
                    <a:lumMod val="50000"/>
                  </a:schemeClr>
                </a:solidFill>
              </a:endParaRPr>
            </a:p>
          </p:txBody>
        </p:sp>
        <p:cxnSp>
          <p:nvCxnSpPr>
            <p:cNvPr id="66" name="Connector: Elbow 65">
              <a:extLst>
                <a:ext uri="{FF2B5EF4-FFF2-40B4-BE49-F238E27FC236}">
                  <a16:creationId xmlns:a16="http://schemas.microsoft.com/office/drawing/2014/main" id="{6061B2FB-8564-453D-8AD1-272806958698}"/>
                </a:ext>
              </a:extLst>
            </p:cNvPr>
            <p:cNvCxnSpPr>
              <a:cxnSpLocks/>
            </p:cNvCxnSpPr>
            <p:nvPr/>
          </p:nvCxnSpPr>
          <p:spPr>
            <a:xfrm flipV="1">
              <a:off x="2266545" y="1799187"/>
              <a:ext cx="2883091" cy="677925"/>
            </a:xfrm>
            <a:prstGeom prst="bentConnector3">
              <a:avLst>
                <a:gd name="adj1" fmla="val 64"/>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8A5DD89-028B-4AED-80CE-6B39B95577C9}"/>
              </a:ext>
            </a:extLst>
          </p:cNvPr>
          <p:cNvGrpSpPr/>
          <p:nvPr/>
        </p:nvGrpSpPr>
        <p:grpSpPr>
          <a:xfrm>
            <a:off x="2642016" y="2767644"/>
            <a:ext cx="5665053" cy="449793"/>
            <a:chOff x="2642016" y="2767644"/>
            <a:chExt cx="5665053" cy="449793"/>
          </a:xfrm>
        </p:grpSpPr>
        <p:cxnSp>
          <p:nvCxnSpPr>
            <p:cNvPr id="68" name="Straight Arrow Connector 67">
              <a:extLst>
                <a:ext uri="{FF2B5EF4-FFF2-40B4-BE49-F238E27FC236}">
                  <a16:creationId xmlns:a16="http://schemas.microsoft.com/office/drawing/2014/main" id="{78B73CF0-F6B1-4CD4-906D-1B9A2FD8E16A}"/>
                </a:ext>
              </a:extLst>
            </p:cNvPr>
            <p:cNvCxnSpPr>
              <a:cxnSpLocks/>
            </p:cNvCxnSpPr>
            <p:nvPr/>
          </p:nvCxnSpPr>
          <p:spPr>
            <a:xfrm flipV="1">
              <a:off x="2642016" y="3187060"/>
              <a:ext cx="5665053" cy="30377"/>
            </a:xfrm>
            <a:prstGeom prst="straightConnector1">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1D21937-5080-47D3-A66F-1C5553D7DF0F}"/>
                </a:ext>
              </a:extLst>
            </p:cNvPr>
            <p:cNvSpPr txBox="1"/>
            <p:nvPr/>
          </p:nvSpPr>
          <p:spPr>
            <a:xfrm>
              <a:off x="4763307" y="2767644"/>
              <a:ext cx="1688219" cy="369332"/>
            </a:xfrm>
            <a:prstGeom prst="rect">
              <a:avLst/>
            </a:prstGeom>
            <a:noFill/>
          </p:spPr>
          <p:txBody>
            <a:bodyPr wrap="none" rtlCol="0">
              <a:spAutoFit/>
            </a:bodyPr>
            <a:lstStyle/>
            <a:p>
              <a:r>
                <a:rPr lang="en-US" b="1" dirty="0">
                  <a:solidFill>
                    <a:schemeClr val="accent1">
                      <a:lumMod val="50000"/>
                    </a:schemeClr>
                  </a:solidFill>
                </a:rPr>
                <a:t>Fix Source Code</a:t>
              </a:r>
              <a:endParaRPr lang="en-NL" b="1" dirty="0">
                <a:solidFill>
                  <a:schemeClr val="accent1">
                    <a:lumMod val="50000"/>
                  </a:schemeClr>
                </a:solidFill>
              </a:endParaRPr>
            </a:p>
          </p:txBody>
        </p:sp>
      </p:grpSp>
      <p:grpSp>
        <p:nvGrpSpPr>
          <p:cNvPr id="22" name="Group 21">
            <a:extLst>
              <a:ext uri="{FF2B5EF4-FFF2-40B4-BE49-F238E27FC236}">
                <a16:creationId xmlns:a16="http://schemas.microsoft.com/office/drawing/2014/main" id="{42C8776D-E0ED-4C8F-A88D-45F9790A4ED0}"/>
              </a:ext>
            </a:extLst>
          </p:cNvPr>
          <p:cNvGrpSpPr/>
          <p:nvPr/>
        </p:nvGrpSpPr>
        <p:grpSpPr>
          <a:xfrm>
            <a:off x="2033733" y="3411971"/>
            <a:ext cx="6424421" cy="2770113"/>
            <a:chOff x="2033733" y="3411971"/>
            <a:chExt cx="6424421" cy="2770113"/>
          </a:xfrm>
        </p:grpSpPr>
        <p:sp>
          <p:nvSpPr>
            <p:cNvPr id="33" name="TextBox 32">
              <a:extLst>
                <a:ext uri="{FF2B5EF4-FFF2-40B4-BE49-F238E27FC236}">
                  <a16:creationId xmlns:a16="http://schemas.microsoft.com/office/drawing/2014/main" id="{0F0509C3-93F9-41C2-AED4-8F91D21D711C}"/>
                </a:ext>
              </a:extLst>
            </p:cNvPr>
            <p:cNvSpPr txBox="1"/>
            <p:nvPr/>
          </p:nvSpPr>
          <p:spPr>
            <a:xfrm>
              <a:off x="5194151" y="5535753"/>
              <a:ext cx="1092799" cy="646331"/>
            </a:xfrm>
            <a:prstGeom prst="rect">
              <a:avLst/>
            </a:prstGeom>
            <a:noFill/>
          </p:spPr>
          <p:txBody>
            <a:bodyPr wrap="none" rtlCol="0">
              <a:spAutoFit/>
            </a:bodyPr>
            <a:lstStyle/>
            <a:p>
              <a:pPr algn="ctr"/>
              <a:r>
                <a:rPr lang="en-US" b="1" dirty="0">
                  <a:solidFill>
                    <a:schemeClr val="accent1">
                      <a:lumMod val="50000"/>
                    </a:schemeClr>
                  </a:solidFill>
                </a:rPr>
                <a:t>Emergent</a:t>
              </a:r>
            </a:p>
            <a:p>
              <a:pPr algn="ctr"/>
              <a:r>
                <a:rPr lang="en-US" b="1" dirty="0">
                  <a:solidFill>
                    <a:schemeClr val="accent1">
                      <a:lumMod val="50000"/>
                    </a:schemeClr>
                  </a:solidFill>
                </a:rPr>
                <a:t>Design</a:t>
              </a:r>
              <a:endParaRPr lang="en-NL" b="1" dirty="0">
                <a:solidFill>
                  <a:schemeClr val="accent1">
                    <a:lumMod val="50000"/>
                  </a:schemeClr>
                </a:solidFill>
              </a:endParaRPr>
            </a:p>
          </p:txBody>
        </p:sp>
        <p:grpSp>
          <p:nvGrpSpPr>
            <p:cNvPr id="6" name="Group 5">
              <a:extLst>
                <a:ext uri="{FF2B5EF4-FFF2-40B4-BE49-F238E27FC236}">
                  <a16:creationId xmlns:a16="http://schemas.microsoft.com/office/drawing/2014/main" id="{466F942F-AA6B-436C-813A-B31DE0870F7C}"/>
                </a:ext>
              </a:extLst>
            </p:cNvPr>
            <p:cNvGrpSpPr/>
            <p:nvPr/>
          </p:nvGrpSpPr>
          <p:grpSpPr>
            <a:xfrm>
              <a:off x="2033733" y="3411971"/>
              <a:ext cx="6424421" cy="2125786"/>
              <a:chOff x="2033733" y="3411971"/>
              <a:chExt cx="6424421" cy="2125786"/>
            </a:xfrm>
          </p:grpSpPr>
          <p:sp>
            <p:nvSpPr>
              <p:cNvPr id="31" name="TextBox 30">
                <a:extLst>
                  <a:ext uri="{FF2B5EF4-FFF2-40B4-BE49-F238E27FC236}">
                    <a16:creationId xmlns:a16="http://schemas.microsoft.com/office/drawing/2014/main" id="{A2B03906-10E0-4D8E-8801-A64A732C1026}"/>
                  </a:ext>
                </a:extLst>
              </p:cNvPr>
              <p:cNvSpPr txBox="1"/>
              <p:nvPr/>
            </p:nvSpPr>
            <p:spPr>
              <a:xfrm>
                <a:off x="3032772" y="4623357"/>
                <a:ext cx="1085362" cy="369332"/>
              </a:xfrm>
              <a:prstGeom prst="rect">
                <a:avLst/>
              </a:prstGeom>
              <a:noFill/>
            </p:spPr>
            <p:txBody>
              <a:bodyPr wrap="none" rtlCol="0">
                <a:spAutoFit/>
              </a:bodyPr>
              <a:lstStyle/>
              <a:p>
                <a:r>
                  <a:rPr lang="en-US" b="1" dirty="0">
                    <a:solidFill>
                      <a:schemeClr val="accent1">
                        <a:lumMod val="50000"/>
                      </a:schemeClr>
                    </a:solidFill>
                  </a:rPr>
                  <a:t>Feedback</a:t>
                </a:r>
                <a:endParaRPr lang="en-NL" b="1" dirty="0">
                  <a:solidFill>
                    <a:schemeClr val="accent1">
                      <a:lumMod val="50000"/>
                    </a:schemeClr>
                  </a:solidFill>
                </a:endParaRPr>
              </a:p>
            </p:txBody>
          </p:sp>
          <p:cxnSp>
            <p:nvCxnSpPr>
              <p:cNvPr id="71" name="Connector: Elbow 70">
                <a:extLst>
                  <a:ext uri="{FF2B5EF4-FFF2-40B4-BE49-F238E27FC236}">
                    <a16:creationId xmlns:a16="http://schemas.microsoft.com/office/drawing/2014/main" id="{03D5B218-D2D7-4CE0-82B2-3004219DFE15}"/>
                  </a:ext>
                </a:extLst>
              </p:cNvPr>
              <p:cNvCxnSpPr>
                <a:cxnSpLocks/>
                <a:endCxn id="7" idx="2"/>
              </p:cNvCxnSpPr>
              <p:nvPr/>
            </p:nvCxnSpPr>
            <p:spPr>
              <a:xfrm rot="10800000">
                <a:off x="2033733" y="3411971"/>
                <a:ext cx="3237642" cy="1725923"/>
              </a:xfrm>
              <a:prstGeom prst="bentConnector2">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ank">
                <a:extLst>
                  <a:ext uri="{FF2B5EF4-FFF2-40B4-BE49-F238E27FC236}">
                    <a16:creationId xmlns:a16="http://schemas.microsoft.com/office/drawing/2014/main" id="{85486392-C905-42D8-B1F1-F7018BEDBA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3350" y="4623357"/>
                <a:ext cx="914400" cy="914400"/>
              </a:xfrm>
              <a:prstGeom prst="rect">
                <a:avLst/>
              </a:prstGeom>
            </p:spPr>
          </p:pic>
          <p:cxnSp>
            <p:nvCxnSpPr>
              <p:cNvPr id="34" name="Connector: Elbow 33">
                <a:extLst>
                  <a:ext uri="{FF2B5EF4-FFF2-40B4-BE49-F238E27FC236}">
                    <a16:creationId xmlns:a16="http://schemas.microsoft.com/office/drawing/2014/main" id="{8465A9D1-AB93-464B-9039-FA01B2CCD341}"/>
                  </a:ext>
                </a:extLst>
              </p:cNvPr>
              <p:cNvCxnSpPr>
                <a:cxnSpLocks/>
              </p:cNvCxnSpPr>
              <p:nvPr/>
            </p:nvCxnSpPr>
            <p:spPr>
              <a:xfrm rot="10800000" flipV="1">
                <a:off x="6233851" y="5137891"/>
                <a:ext cx="2224303" cy="1"/>
              </a:xfrm>
              <a:prstGeom prst="bentConnector3">
                <a:avLst>
                  <a:gd name="adj1" fmla="val 50000"/>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1907362A-14F1-47A4-9A64-B3893D6089E0}"/>
              </a:ext>
            </a:extLst>
          </p:cNvPr>
          <p:cNvGrpSpPr/>
          <p:nvPr/>
        </p:nvGrpSpPr>
        <p:grpSpPr>
          <a:xfrm>
            <a:off x="6496191" y="3391433"/>
            <a:ext cx="1336704" cy="1566856"/>
            <a:chOff x="6496191" y="3391433"/>
            <a:chExt cx="1336704" cy="1566856"/>
          </a:xfrm>
        </p:grpSpPr>
        <p:sp>
          <p:nvSpPr>
            <p:cNvPr id="37" name="TextBox 36">
              <a:extLst>
                <a:ext uri="{FF2B5EF4-FFF2-40B4-BE49-F238E27FC236}">
                  <a16:creationId xmlns:a16="http://schemas.microsoft.com/office/drawing/2014/main" id="{AF501BCC-9903-400E-83B1-8AC5307C5E1A}"/>
                </a:ext>
              </a:extLst>
            </p:cNvPr>
            <p:cNvSpPr txBox="1"/>
            <p:nvPr/>
          </p:nvSpPr>
          <p:spPr>
            <a:xfrm>
              <a:off x="6779051" y="4588957"/>
              <a:ext cx="982192" cy="369332"/>
            </a:xfrm>
            <a:prstGeom prst="rect">
              <a:avLst/>
            </a:prstGeom>
            <a:noFill/>
          </p:spPr>
          <p:txBody>
            <a:bodyPr wrap="none" rtlCol="0">
              <a:spAutoFit/>
            </a:bodyPr>
            <a:lstStyle/>
            <a:p>
              <a:r>
                <a:rPr lang="en-US" b="1" dirty="0">
                  <a:solidFill>
                    <a:schemeClr val="accent1">
                      <a:lumMod val="50000"/>
                    </a:schemeClr>
                  </a:solidFill>
                </a:rPr>
                <a:t>Abstract</a:t>
              </a:r>
              <a:endParaRPr lang="en-NL" b="1" dirty="0">
                <a:solidFill>
                  <a:schemeClr val="accent1">
                    <a:lumMod val="50000"/>
                  </a:schemeClr>
                </a:solidFill>
              </a:endParaRPr>
            </a:p>
          </p:txBody>
        </p:sp>
        <p:pic>
          <p:nvPicPr>
            <p:cNvPr id="16" name="Graphic 15" descr="Helicopter">
              <a:extLst>
                <a:ext uri="{FF2B5EF4-FFF2-40B4-BE49-F238E27FC236}">
                  <a16:creationId xmlns:a16="http://schemas.microsoft.com/office/drawing/2014/main" id="{4B526B3E-5C0C-4C43-B85A-3D74F8D0C5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96191" y="3391433"/>
              <a:ext cx="1336704" cy="1336704"/>
            </a:xfrm>
            <a:prstGeom prst="rect">
              <a:avLst/>
            </a:prstGeom>
          </p:spPr>
        </p:pic>
      </p:grpSp>
    </p:spTree>
    <p:extLst>
      <p:ext uri="{BB962C8B-B14F-4D97-AF65-F5344CB8AC3E}">
        <p14:creationId xmlns:p14="http://schemas.microsoft.com/office/powerpoint/2010/main" val="23204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manager</a:t>
            </a:r>
          </a:p>
        </p:txBody>
      </p:sp>
      <p:pic>
        <p:nvPicPr>
          <p:cNvPr id="3" name="Graphic 2" descr="User">
            <a:extLst>
              <a:ext uri="{FF2B5EF4-FFF2-40B4-BE49-F238E27FC236}">
                <a16:creationId xmlns:a16="http://schemas.microsoft.com/office/drawing/2014/main" id="{16C13B59-4CB8-4344-B5A3-CB34FAB6B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765063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C7A-CB46-4B6C-AACE-7A569B8B99AE}"/>
              </a:ext>
            </a:extLst>
          </p:cNvPr>
          <p:cNvPicPr>
            <a:picLocks noChangeAspect="1"/>
          </p:cNvPicPr>
          <p:nvPr/>
        </p:nvPicPr>
        <p:blipFill>
          <a:blip r:embed="rId2"/>
          <a:stretch>
            <a:fillRect/>
          </a:stretch>
        </p:blipFill>
        <p:spPr>
          <a:xfrm>
            <a:off x="0" y="-1"/>
            <a:ext cx="12192000" cy="7715251"/>
          </a:xfrm>
          <a:prstGeom prst="rect">
            <a:avLst/>
          </a:prstGeom>
        </p:spPr>
      </p:pic>
    </p:spTree>
    <p:extLst>
      <p:ext uri="{BB962C8B-B14F-4D97-AF65-F5344CB8AC3E}">
        <p14:creationId xmlns:p14="http://schemas.microsoft.com/office/powerpoint/2010/main" val="3513182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9" name="Graphic 8" descr="Upward trend">
            <a:extLst>
              <a:ext uri="{FF2B5EF4-FFF2-40B4-BE49-F238E27FC236}">
                <a16:creationId xmlns:a16="http://schemas.microsoft.com/office/drawing/2014/main" id="{D5FE9880-F5DC-48C8-AE9F-47B956637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5" y="4045086"/>
            <a:ext cx="2276272" cy="2276272"/>
          </a:xfrm>
          <a:prstGeom prst="rect">
            <a:avLst/>
          </a:prstGeom>
        </p:spPr>
      </p:pic>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43751" y="1002233"/>
            <a:ext cx="8676913" cy="3355760"/>
          </a:xfrm>
        </p:spPr>
        <p:txBody>
          <a:bodyPr>
            <a:normAutofit/>
          </a:bodyPr>
          <a:lstStyle/>
          <a:p>
            <a:pPr lvl="1" indent="0">
              <a:buNone/>
            </a:pPr>
            <a:r>
              <a:rPr lang="en-US" sz="4800" dirty="0">
                <a:solidFill>
                  <a:schemeClr val="bg1"/>
                </a:solidFill>
                <a:latin typeface="Calibri" pitchFamily="34" charset="0"/>
              </a:rPr>
              <a:t>Higher staff turnover - 10x increase in voluntary and involuntary terminations for complex code</a:t>
            </a:r>
          </a:p>
          <a:p>
            <a:pPr lvl="1" indent="0">
              <a:buNone/>
            </a:pPr>
            <a:r>
              <a:rPr lang="en-US" sz="2600" dirty="0">
                <a:solidFill>
                  <a:schemeClr val="bg1"/>
                </a:solidFill>
                <a:latin typeface="Calibri" pitchFamily="34" charset="0"/>
              </a:rPr>
              <a:t>[Cost of Complexity – Dan Sturtevant]</a:t>
            </a:r>
          </a:p>
          <a:p>
            <a:pPr lvl="1" indent="0">
              <a:buNone/>
            </a:pPr>
            <a:endParaRPr lang="en-US" sz="3600" dirty="0">
              <a:latin typeface="Calibri" pitchFamily="34" charset="0"/>
            </a:endParaRPr>
          </a:p>
          <a:p>
            <a:pPr lvl="1" indent="0">
              <a:buNone/>
            </a:pPr>
            <a:endParaRPr lang="en-US" sz="3600" dirty="0">
              <a:latin typeface="Calibri" pitchFamily="34" charset="0"/>
              <a:cs typeface="ＭＳ Ｐゴシック" pitchFamily="62" charset="-128"/>
            </a:endParaRPr>
          </a:p>
        </p:txBody>
      </p:sp>
      <p:sp>
        <p:nvSpPr>
          <p:cNvPr id="6" name="Title 1">
            <a:extLst>
              <a:ext uri="{FF2B5EF4-FFF2-40B4-BE49-F238E27FC236}">
                <a16:creationId xmlns:a16="http://schemas.microsoft.com/office/drawing/2014/main" id="{66AAB2C0-5FAF-46B5-99E8-78FF586985B3}"/>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514452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fontScale="90000"/>
          </a:bodyPr>
          <a:lstStyle/>
          <a:p>
            <a:br>
              <a:rPr lang="en-US" sz="7200" dirty="0">
                <a:solidFill>
                  <a:schemeClr val="bg1"/>
                </a:solidFill>
              </a:rPr>
            </a:br>
            <a:r>
              <a:rPr lang="en-US" sz="7200" dirty="0">
                <a:solidFill>
                  <a:schemeClr val="bg1"/>
                </a:solidFill>
              </a:rPr>
              <a:t>Visualization</a:t>
            </a:r>
            <a:br>
              <a:rPr lang="en-US" sz="7200" dirty="0">
                <a:solidFill>
                  <a:schemeClr val="bg1"/>
                </a:solidFill>
              </a:rPr>
            </a:br>
            <a:r>
              <a:rPr lang="en-US" sz="7200" dirty="0">
                <a:solidFill>
                  <a:schemeClr val="bg1"/>
                </a:solidFill>
              </a:rPr>
              <a:t>Techniques</a:t>
            </a:r>
          </a:p>
        </p:txBody>
      </p:sp>
    </p:spTree>
    <p:extLst>
      <p:ext uri="{BB962C8B-B14F-4D97-AF65-F5344CB8AC3E}">
        <p14:creationId xmlns:p14="http://schemas.microsoft.com/office/powerpoint/2010/main" val="238285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Lines and Boxes</a:t>
            </a:r>
          </a:p>
        </p:txBody>
      </p:sp>
    </p:spTree>
    <p:extLst>
      <p:ext uri="{BB962C8B-B14F-4D97-AF65-F5344CB8AC3E}">
        <p14:creationId xmlns:p14="http://schemas.microsoft.com/office/powerpoint/2010/main" val="2219445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descr="A picture containing text, sign, vector graphics&#10;&#10;Description automatically generated">
            <a:extLst>
              <a:ext uri="{FF2B5EF4-FFF2-40B4-BE49-F238E27FC236}">
                <a16:creationId xmlns:a16="http://schemas.microsoft.com/office/drawing/2014/main" id="{D085C003-82B1-4C91-B1BB-884D10352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202" y="1248570"/>
            <a:ext cx="5043118" cy="3668870"/>
          </a:xfrm>
          <a:prstGeom prst="rect">
            <a:avLst/>
          </a:prstGeom>
        </p:spPr>
      </p:pic>
    </p:spTree>
    <p:extLst>
      <p:ext uri="{BB962C8B-B14F-4D97-AF65-F5344CB8AC3E}">
        <p14:creationId xmlns:p14="http://schemas.microsoft.com/office/powerpoint/2010/main" val="684330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84FEF83B-0F99-474E-B87A-8E2078688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720" y="236220"/>
            <a:ext cx="8829040" cy="6621780"/>
          </a:xfrm>
          <a:prstGeom prst="rect">
            <a:avLst/>
          </a:prstGeom>
        </p:spPr>
      </p:pic>
    </p:spTree>
    <p:extLst>
      <p:ext uri="{BB962C8B-B14F-4D97-AF65-F5344CB8AC3E}">
        <p14:creationId xmlns:p14="http://schemas.microsoft.com/office/powerpoint/2010/main" val="3822893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r>
              <a:rPr lang="en-US" sz="4800" dirty="0">
                <a:solidFill>
                  <a:schemeClr val="bg1"/>
                </a:solidFill>
              </a:rPr>
              <a:t>Industry developers do not use program comprehension tools such as visualization, concept location or software metric tools.</a:t>
            </a:r>
          </a:p>
          <a:p>
            <a:pPr marL="0" indent="0">
              <a:buNone/>
            </a:pPr>
            <a:r>
              <a:rPr lang="en-US" sz="2400" dirty="0">
                <a:solidFill>
                  <a:schemeClr val="bg1"/>
                </a:solidFill>
              </a:rPr>
              <a:t>[On the Comprehension of Program Comprehension, Walid </a:t>
            </a:r>
            <a:r>
              <a:rPr lang="en-US" sz="2400" dirty="0" err="1">
                <a:solidFill>
                  <a:schemeClr val="bg1"/>
                </a:solidFill>
              </a:rPr>
              <a:t>Maaley</a:t>
            </a:r>
            <a:r>
              <a:rPr lang="en-US" sz="2400" dirty="0">
                <a:solidFill>
                  <a:schemeClr val="bg1"/>
                </a:solidFill>
              </a:rPr>
              <a:t> et al 2014]</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1787232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p:txBody>
          <a:bodyPr/>
          <a:lstStyle/>
          <a:p>
            <a:r>
              <a:rPr lang="en-US" dirty="0"/>
              <a:t>Just Boxes No Lines</a:t>
            </a:r>
            <a:endParaRPr lang="en-NL" dirty="0"/>
          </a:p>
        </p:txBody>
      </p:sp>
      <p:pic>
        <p:nvPicPr>
          <p:cNvPr id="9" name="Picture 8" descr="Graphical user interface, website&#10;&#10;Description automatically generated">
            <a:extLst>
              <a:ext uri="{FF2B5EF4-FFF2-40B4-BE49-F238E27FC236}">
                <a16:creationId xmlns:a16="http://schemas.microsoft.com/office/drawing/2014/main" id="{6ECE0862-4DA2-466E-8C18-25A5A2DDC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3185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CF98A-86F7-46ED-857F-C7E7A25B9409}"/>
              </a:ext>
            </a:extLst>
          </p:cNvPr>
          <p:cNvSpPr>
            <a:spLocks noGrp="1"/>
          </p:cNvSpPr>
          <p:nvPr>
            <p:ph idx="1"/>
          </p:nvPr>
        </p:nvSpPr>
        <p:spPr>
          <a:xfrm>
            <a:off x="716280" y="1053464"/>
            <a:ext cx="10825480" cy="4758055"/>
          </a:xfrm>
        </p:spPr>
        <p:txBody>
          <a:bodyPr/>
          <a:lstStyle/>
          <a:p>
            <a:pPr marL="176213" indent="0">
              <a:buNone/>
            </a:pPr>
            <a:r>
              <a:rPr lang="en-GB" sz="3600" dirty="0"/>
              <a:t>“The </a:t>
            </a:r>
            <a:r>
              <a:rPr lang="en-GB" sz="3600" u="sng" dirty="0"/>
              <a:t>highest-level breakdown </a:t>
            </a:r>
            <a:r>
              <a:rPr lang="en-GB" sz="3600" dirty="0"/>
              <a:t>of a system into its parts; the </a:t>
            </a:r>
            <a:r>
              <a:rPr lang="en-GB" sz="3600" u="sng" dirty="0"/>
              <a:t>decisions</a:t>
            </a:r>
            <a:r>
              <a:rPr lang="en-GB" sz="3600" dirty="0"/>
              <a:t> that are hard to change”</a:t>
            </a:r>
          </a:p>
          <a:p>
            <a:pPr marL="633413" lvl="1" indent="0">
              <a:buNone/>
            </a:pPr>
            <a:r>
              <a:rPr lang="en-GB" dirty="0"/>
              <a:t>[Patterns of Enterprise Application Architecture, Martin Fowler]</a:t>
            </a:r>
          </a:p>
          <a:p>
            <a:pPr marL="633413" lvl="1" indent="0">
              <a:buNone/>
            </a:pPr>
            <a:endParaRPr lang="en-GB" sz="2800" dirty="0"/>
          </a:p>
          <a:p>
            <a:pPr marL="176213" indent="0">
              <a:buNone/>
            </a:pPr>
            <a:r>
              <a:rPr lang="en-GB" sz="3600" dirty="0"/>
              <a:t>“.... software </a:t>
            </a:r>
            <a:r>
              <a:rPr lang="en-GB" sz="3600" u="sng" dirty="0"/>
              <a:t>elements</a:t>
            </a:r>
            <a:r>
              <a:rPr lang="en-GB" sz="3600" dirty="0"/>
              <a:t>, the externally </a:t>
            </a:r>
            <a:r>
              <a:rPr lang="en-GB" sz="3600" u="sng" dirty="0"/>
              <a:t>visible</a:t>
            </a:r>
            <a:r>
              <a:rPr lang="en-GB" sz="3600" dirty="0"/>
              <a:t> </a:t>
            </a:r>
            <a:r>
              <a:rPr lang="en-GB" sz="3600" u="sng" dirty="0"/>
              <a:t>properties</a:t>
            </a:r>
            <a:r>
              <a:rPr lang="en-GB" sz="3600" dirty="0"/>
              <a:t> of those elements, and the </a:t>
            </a:r>
            <a:r>
              <a:rPr lang="en-GB" sz="3600" u="sng" dirty="0"/>
              <a:t>relationships</a:t>
            </a:r>
            <a:r>
              <a:rPr lang="en-GB" sz="3600" dirty="0"/>
              <a:t> among them”</a:t>
            </a:r>
          </a:p>
          <a:p>
            <a:pPr marL="633413" lvl="1" indent="0">
              <a:buNone/>
            </a:pPr>
            <a:r>
              <a:rPr lang="en-GB" dirty="0"/>
              <a:t>[Software Architecture in Practice (2nd edition), Bass, Clements, and </a:t>
            </a:r>
            <a:r>
              <a:rPr lang="en-GB" dirty="0" err="1"/>
              <a:t>Kazman</a:t>
            </a:r>
            <a:r>
              <a:rPr lang="en-GB" dirty="0"/>
              <a:t>]</a:t>
            </a:r>
          </a:p>
          <a:p>
            <a:pPr marL="747713" lvl="1" indent="-114300"/>
            <a:endParaRPr lang="en-US" sz="1200" dirty="0"/>
          </a:p>
        </p:txBody>
      </p:sp>
    </p:spTree>
    <p:extLst>
      <p:ext uri="{BB962C8B-B14F-4D97-AF65-F5344CB8AC3E}">
        <p14:creationId xmlns:p14="http://schemas.microsoft.com/office/powerpoint/2010/main" val="2452271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Design Structure Matrix</a:t>
            </a:r>
          </a:p>
        </p:txBody>
      </p:sp>
    </p:spTree>
    <p:extLst>
      <p:ext uri="{BB962C8B-B14F-4D97-AF65-F5344CB8AC3E}">
        <p14:creationId xmlns:p14="http://schemas.microsoft.com/office/powerpoint/2010/main" val="1788082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48052" y="333428"/>
            <a:ext cx="7796671" cy="6237337"/>
          </a:xfrm>
          <a:prstGeom prst="rect">
            <a:avLst/>
          </a:prstGeom>
          <a:noFill/>
          <a:ln w="9525">
            <a:noFill/>
            <a:miter lim="800000"/>
            <a:headEnd/>
            <a:tailEnd/>
          </a:ln>
          <a:effectLst/>
        </p:spPr>
      </p:pic>
      <p:sp>
        <p:nvSpPr>
          <p:cNvPr id="5" name="Rounded Rectangular Callout 4"/>
          <p:cNvSpPr/>
          <p:nvPr/>
        </p:nvSpPr>
        <p:spPr>
          <a:xfrm>
            <a:off x="8675284" y="4530469"/>
            <a:ext cx="1266669" cy="612648"/>
          </a:xfrm>
          <a:prstGeom prst="wedgeRoundRectCallout">
            <a:avLst>
              <a:gd name="adj1" fmla="val -103240"/>
              <a:gd name="adj2" fmla="val -13627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6" name="Rounded Rectangular Callout 5"/>
          <p:cNvSpPr/>
          <p:nvPr/>
        </p:nvSpPr>
        <p:spPr>
          <a:xfrm>
            <a:off x="9111388" y="3452095"/>
            <a:ext cx="1266669" cy="612648"/>
          </a:xfrm>
          <a:prstGeom prst="wedgeRoundRectCallout">
            <a:avLst>
              <a:gd name="adj1" fmla="val -62234"/>
              <a:gd name="adj2" fmla="val -892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Skip layer</a:t>
            </a:r>
          </a:p>
        </p:txBody>
      </p:sp>
      <p:sp>
        <p:nvSpPr>
          <p:cNvPr id="7" name="Rounded Rectangular Callout 6"/>
          <p:cNvSpPr/>
          <p:nvPr/>
        </p:nvSpPr>
        <p:spPr>
          <a:xfrm>
            <a:off x="9111387" y="2067397"/>
            <a:ext cx="1266669" cy="612648"/>
          </a:xfrm>
          <a:prstGeom prst="wedgeRoundRectCallout">
            <a:avLst>
              <a:gd name="adj1" fmla="val -133277"/>
              <a:gd name="adj2" fmla="val -518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Wrong direction</a:t>
            </a:r>
          </a:p>
        </p:txBody>
      </p:sp>
      <p:sp>
        <p:nvSpPr>
          <p:cNvPr id="8" name="Rounded Rectangular Callout 7"/>
          <p:cNvSpPr/>
          <p:nvPr/>
        </p:nvSpPr>
        <p:spPr>
          <a:xfrm>
            <a:off x="7342306" y="4530469"/>
            <a:ext cx="1135748" cy="612648"/>
          </a:xfrm>
          <a:prstGeom prst="wedgeRoundRectCallout">
            <a:avLst>
              <a:gd name="adj1" fmla="val -67717"/>
              <a:gd name="adj2" fmla="val -1069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
        <p:nvSpPr>
          <p:cNvPr id="9" name="Rounded Rectangular Callout 8"/>
          <p:cNvSpPr/>
          <p:nvPr/>
        </p:nvSpPr>
        <p:spPr>
          <a:xfrm>
            <a:off x="1948051" y="967344"/>
            <a:ext cx="1534510" cy="616128"/>
          </a:xfrm>
          <a:prstGeom prst="wedgeRoundRectCallout">
            <a:avLst>
              <a:gd name="adj1" fmla="val 52157"/>
              <a:gd name="adj2" fmla="val 11788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a:t>
            </a:r>
          </a:p>
        </p:txBody>
      </p:sp>
      <p:sp>
        <p:nvSpPr>
          <p:cNvPr id="10" name="Title 1">
            <a:extLst>
              <a:ext uri="{FF2B5EF4-FFF2-40B4-BE49-F238E27FC236}">
                <a16:creationId xmlns:a16="http://schemas.microsoft.com/office/drawing/2014/main" id="{A71FB597-1911-4D4F-BAFD-403EE8A4CA2C}"/>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UML</a:t>
            </a:r>
          </a:p>
        </p:txBody>
      </p:sp>
    </p:spTree>
    <p:extLst>
      <p:ext uri="{BB962C8B-B14F-4D97-AF65-F5344CB8AC3E}">
        <p14:creationId xmlns:p14="http://schemas.microsoft.com/office/powerpoint/2010/main" val="30044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0B7A7-6D0C-4EC1-875E-7B4C38F55CE7}"/>
              </a:ext>
            </a:extLst>
          </p:cNvPr>
          <p:cNvPicPr>
            <a:picLocks noChangeAspect="1"/>
          </p:cNvPicPr>
          <p:nvPr/>
        </p:nvPicPr>
        <p:blipFill>
          <a:blip r:embed="rId2"/>
          <a:stretch>
            <a:fillRect/>
          </a:stretch>
        </p:blipFill>
        <p:spPr>
          <a:xfrm>
            <a:off x="2343150" y="438150"/>
            <a:ext cx="7505700" cy="5981700"/>
          </a:xfrm>
          <a:prstGeom prst="rect">
            <a:avLst/>
          </a:prstGeom>
        </p:spPr>
      </p:pic>
      <p:sp>
        <p:nvSpPr>
          <p:cNvPr id="11" name="Rectangle 10"/>
          <p:cNvSpPr/>
          <p:nvPr/>
        </p:nvSpPr>
        <p:spPr>
          <a:xfrm>
            <a:off x="2969188" y="2090845"/>
            <a:ext cx="1549682" cy="26505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4188271" y="4234715"/>
            <a:ext cx="1266669" cy="612648"/>
          </a:xfrm>
          <a:prstGeom prst="wedgeRoundRectCallout">
            <a:avLst>
              <a:gd name="adj1" fmla="val 67677"/>
              <a:gd name="adj2" fmla="val -11029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P5 uses D3</a:t>
            </a:r>
          </a:p>
        </p:txBody>
      </p:sp>
      <p:sp>
        <p:nvSpPr>
          <p:cNvPr id="17" name="Rounded Rectangular Callout 16"/>
          <p:cNvSpPr/>
          <p:nvPr/>
        </p:nvSpPr>
        <p:spPr>
          <a:xfrm>
            <a:off x="4188272" y="5675152"/>
            <a:ext cx="1345667" cy="612648"/>
          </a:xfrm>
          <a:prstGeom prst="wedgeRoundRectCallout">
            <a:avLst>
              <a:gd name="adj1" fmla="val -83295"/>
              <a:gd name="adj2" fmla="val -10557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Hierarchy</a:t>
            </a:r>
          </a:p>
        </p:txBody>
      </p:sp>
      <p:sp>
        <p:nvSpPr>
          <p:cNvPr id="21" name="Rounded Rectangular Callout 20"/>
          <p:cNvSpPr/>
          <p:nvPr/>
        </p:nvSpPr>
        <p:spPr>
          <a:xfrm>
            <a:off x="7927670" y="3195757"/>
            <a:ext cx="1674927" cy="612648"/>
          </a:xfrm>
          <a:prstGeom prst="wedgeRoundRectCallout">
            <a:avLst>
              <a:gd name="adj1" fmla="val -70249"/>
              <a:gd name="adj2" fmla="val 7995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Identity line</a:t>
            </a:r>
          </a:p>
        </p:txBody>
      </p:sp>
      <p:cxnSp>
        <p:nvCxnSpPr>
          <p:cNvPr id="13" name="Straight Connector 12"/>
          <p:cNvCxnSpPr>
            <a:cxnSpLocks/>
          </p:cNvCxnSpPr>
          <p:nvPr/>
        </p:nvCxnSpPr>
        <p:spPr>
          <a:xfrm>
            <a:off x="4639888" y="1182848"/>
            <a:ext cx="5147268" cy="51508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969188" y="3633626"/>
            <a:ext cx="1545838"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7927669" y="1326082"/>
            <a:ext cx="1674930" cy="612647"/>
          </a:xfrm>
          <a:prstGeom prst="wedgeRoundRectCallout">
            <a:avLst>
              <a:gd name="adj1" fmla="val -50053"/>
              <a:gd name="adj2" fmla="val -9729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Same rows and columns </a:t>
            </a:r>
          </a:p>
        </p:txBody>
      </p:sp>
      <p:sp>
        <p:nvSpPr>
          <p:cNvPr id="15" name="Rounded Rectangular Callout 14"/>
          <p:cNvSpPr/>
          <p:nvPr/>
        </p:nvSpPr>
        <p:spPr>
          <a:xfrm>
            <a:off x="6096000" y="4234715"/>
            <a:ext cx="1365858" cy="612648"/>
          </a:xfrm>
          <a:prstGeom prst="wedgeRoundRectCallout">
            <a:avLst>
              <a:gd name="adj1" fmla="val -75405"/>
              <a:gd name="adj2" fmla="val -11025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Value indicates strength</a:t>
            </a:r>
          </a:p>
        </p:txBody>
      </p:sp>
      <p:sp>
        <p:nvSpPr>
          <p:cNvPr id="18" name="Rectangle 17"/>
          <p:cNvSpPr/>
          <p:nvPr/>
        </p:nvSpPr>
        <p:spPr>
          <a:xfrm>
            <a:off x="5533939" y="3633626"/>
            <a:ext cx="285225"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DDABF5-E931-4FCC-9D68-1AA23741BAFE}"/>
              </a:ext>
            </a:extLst>
          </p:cNvPr>
          <p:cNvCxnSpPr>
            <a:cxnSpLocks/>
          </p:cNvCxnSpPr>
          <p:nvPr/>
        </p:nvCxnSpPr>
        <p:spPr>
          <a:xfrm>
            <a:off x="4639888" y="2206305"/>
            <a:ext cx="81505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97DB0-A35D-467F-B95E-93EAAEEA1665}"/>
              </a:ext>
            </a:extLst>
          </p:cNvPr>
          <p:cNvCxnSpPr>
            <a:cxnSpLocks/>
          </p:cNvCxnSpPr>
          <p:nvPr/>
        </p:nvCxnSpPr>
        <p:spPr>
          <a:xfrm>
            <a:off x="5680823" y="2449576"/>
            <a:ext cx="0" cy="11244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46F3CD-BC63-4F16-A495-C77B065FC481}"/>
              </a:ext>
            </a:extLst>
          </p:cNvPr>
          <p:cNvCxnSpPr>
            <a:cxnSpLocks/>
          </p:cNvCxnSpPr>
          <p:nvPr/>
        </p:nvCxnSpPr>
        <p:spPr>
          <a:xfrm flipH="1">
            <a:off x="4639890" y="3768056"/>
            <a:ext cx="81505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AC2E71D-50A9-43D9-9A02-CAD7CA4E8252}"/>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Definition</a:t>
            </a:r>
          </a:p>
        </p:txBody>
      </p:sp>
    </p:spTree>
    <p:extLst>
      <p:ext uri="{BB962C8B-B14F-4D97-AF65-F5344CB8AC3E}">
        <p14:creationId xmlns:p14="http://schemas.microsoft.com/office/powerpoint/2010/main" val="47891517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21" grpId="0" animBg="1"/>
      <p:bldP spid="27" grpId="0" animBg="1"/>
      <p:bldP spid="14" grpId="0" animBg="1"/>
      <p:bldP spid="15" grpId="0" animBg="1"/>
      <p:bldP spid="1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F8766-E39D-4045-BFE2-F1237FBC9377}"/>
              </a:ext>
            </a:extLst>
          </p:cNvPr>
          <p:cNvPicPr>
            <a:picLocks noChangeAspect="1"/>
          </p:cNvPicPr>
          <p:nvPr/>
        </p:nvPicPr>
        <p:blipFill>
          <a:blip r:embed="rId2"/>
          <a:stretch>
            <a:fillRect/>
          </a:stretch>
        </p:blipFill>
        <p:spPr>
          <a:xfrm>
            <a:off x="2015475" y="438150"/>
            <a:ext cx="7505700" cy="5981700"/>
          </a:xfrm>
          <a:prstGeom prst="rect">
            <a:avLst/>
          </a:prstGeom>
        </p:spPr>
      </p:pic>
      <p:sp>
        <p:nvSpPr>
          <p:cNvPr id="20" name="Rounded Rectangular Callout 19"/>
          <p:cNvSpPr/>
          <p:nvPr/>
        </p:nvSpPr>
        <p:spPr>
          <a:xfrm>
            <a:off x="9917695" y="1557193"/>
            <a:ext cx="1843200" cy="996215"/>
          </a:xfrm>
          <a:prstGeom prst="wedgeRoundRectCallout">
            <a:avLst>
              <a:gd name="adj1" fmla="val -68314"/>
              <a:gd name="adj2" fmla="val -4509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individually</a:t>
            </a:r>
          </a:p>
        </p:txBody>
      </p:sp>
      <p:sp>
        <p:nvSpPr>
          <p:cNvPr id="6" name="Title 1">
            <a:extLst>
              <a:ext uri="{FF2B5EF4-FFF2-40B4-BE49-F238E27FC236}">
                <a16:creationId xmlns:a16="http://schemas.microsoft.com/office/drawing/2014/main" id="{425C2038-1F95-41CB-A6F7-624FEF2DC960}"/>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Scalable</a:t>
            </a:r>
          </a:p>
        </p:txBody>
      </p:sp>
      <p:grpSp>
        <p:nvGrpSpPr>
          <p:cNvPr id="5" name="Group 4">
            <a:extLst>
              <a:ext uri="{FF2B5EF4-FFF2-40B4-BE49-F238E27FC236}">
                <a16:creationId xmlns:a16="http://schemas.microsoft.com/office/drawing/2014/main" id="{9453F4C7-15B8-47B5-95A7-81D1652A4B00}"/>
              </a:ext>
            </a:extLst>
          </p:cNvPr>
          <p:cNvGrpSpPr/>
          <p:nvPr/>
        </p:nvGrpSpPr>
        <p:grpSpPr>
          <a:xfrm>
            <a:off x="2644143" y="1165201"/>
            <a:ext cx="6877033" cy="5226075"/>
            <a:chOff x="2644143" y="1165201"/>
            <a:chExt cx="6877033" cy="5226075"/>
          </a:xfrm>
        </p:grpSpPr>
        <p:sp>
          <p:nvSpPr>
            <p:cNvPr id="19" name="Rectangle 18"/>
            <p:cNvSpPr/>
            <p:nvPr/>
          </p:nvSpPr>
          <p:spPr>
            <a:xfrm>
              <a:off x="9232979" y="1165201"/>
              <a:ext cx="288197" cy="8901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644143" y="1165202"/>
              <a:ext cx="1563830" cy="89010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C779F8-367A-4C13-A4D2-4886BAF9F337}"/>
                </a:ext>
              </a:extLst>
            </p:cNvPr>
            <p:cNvSpPr/>
            <p:nvPr/>
          </p:nvSpPr>
          <p:spPr>
            <a:xfrm>
              <a:off x="9232980" y="6111546"/>
              <a:ext cx="283280"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94BAC-24CD-422B-9259-660F8E9ACA5B}"/>
                </a:ext>
              </a:extLst>
            </p:cNvPr>
            <p:cNvSpPr/>
            <p:nvPr/>
          </p:nvSpPr>
          <p:spPr>
            <a:xfrm>
              <a:off x="2644143" y="6111548"/>
              <a:ext cx="1537148"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121728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AAFAE-74C1-41FF-B727-7BBE1B8385FF}"/>
              </a:ext>
            </a:extLst>
          </p:cNvPr>
          <p:cNvPicPr>
            <a:picLocks noChangeAspect="1"/>
          </p:cNvPicPr>
          <p:nvPr/>
        </p:nvPicPr>
        <p:blipFill>
          <a:blip r:embed="rId2"/>
          <a:stretch>
            <a:fillRect/>
          </a:stretch>
        </p:blipFill>
        <p:spPr>
          <a:xfrm>
            <a:off x="2630015" y="747712"/>
            <a:ext cx="6886575" cy="5362575"/>
          </a:xfrm>
          <a:prstGeom prst="rect">
            <a:avLst/>
          </a:prstGeom>
        </p:spPr>
      </p:pic>
      <p:sp>
        <p:nvSpPr>
          <p:cNvPr id="18" name="Rounded Rectangular Callout 17"/>
          <p:cNvSpPr/>
          <p:nvPr/>
        </p:nvSpPr>
        <p:spPr>
          <a:xfrm>
            <a:off x="9981280" y="1736522"/>
            <a:ext cx="1843200" cy="996215"/>
          </a:xfrm>
          <a:prstGeom prst="wedgeRoundRectCallout">
            <a:avLst>
              <a:gd name="adj1" fmla="val -71221"/>
              <a:gd name="adj2" fmla="val -618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aggregated</a:t>
            </a:r>
          </a:p>
        </p:txBody>
      </p:sp>
      <p:sp>
        <p:nvSpPr>
          <p:cNvPr id="6" name="Title 1">
            <a:extLst>
              <a:ext uri="{FF2B5EF4-FFF2-40B4-BE49-F238E27FC236}">
                <a16:creationId xmlns:a16="http://schemas.microsoft.com/office/drawing/2014/main" id="{DE229151-0DE7-4C3B-867D-BB3F3130D7FD}"/>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Scalable</a:t>
            </a:r>
          </a:p>
        </p:txBody>
      </p:sp>
      <p:grpSp>
        <p:nvGrpSpPr>
          <p:cNvPr id="2" name="Group 1">
            <a:extLst>
              <a:ext uri="{FF2B5EF4-FFF2-40B4-BE49-F238E27FC236}">
                <a16:creationId xmlns:a16="http://schemas.microsoft.com/office/drawing/2014/main" id="{30E3DE3E-1F93-4D58-B4DE-0D2134556574}"/>
              </a:ext>
            </a:extLst>
          </p:cNvPr>
          <p:cNvGrpSpPr/>
          <p:nvPr/>
        </p:nvGrpSpPr>
        <p:grpSpPr>
          <a:xfrm>
            <a:off x="2958517" y="1479949"/>
            <a:ext cx="6558073" cy="4597001"/>
            <a:chOff x="2958517" y="1479949"/>
            <a:chExt cx="6558073" cy="4597001"/>
          </a:xfrm>
        </p:grpSpPr>
        <p:sp>
          <p:nvSpPr>
            <p:cNvPr id="15" name="Rectangle 14"/>
            <p:cNvSpPr/>
            <p:nvPr/>
          </p:nvSpPr>
          <p:spPr>
            <a:xfrm>
              <a:off x="9233483" y="1479949"/>
              <a:ext cx="283107"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8517" y="1479949"/>
              <a:ext cx="1861133"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3E4FAD-173B-4A84-AC2A-C65D2B422439}"/>
                </a:ext>
              </a:extLst>
            </p:cNvPr>
            <p:cNvSpPr/>
            <p:nvPr/>
          </p:nvSpPr>
          <p:spPr>
            <a:xfrm>
              <a:off x="3261230" y="5794183"/>
              <a:ext cx="1558420"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790D09-3223-4B2A-867E-915186D2A8D5}"/>
                </a:ext>
              </a:extLst>
            </p:cNvPr>
            <p:cNvSpPr/>
            <p:nvPr/>
          </p:nvSpPr>
          <p:spPr>
            <a:xfrm>
              <a:off x="9233483" y="5794183"/>
              <a:ext cx="283107"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270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8D8A2-1880-4A5D-87D3-485F882C9273}"/>
              </a:ext>
            </a:extLst>
          </p:cNvPr>
          <p:cNvPicPr>
            <a:picLocks noChangeAspect="1"/>
          </p:cNvPicPr>
          <p:nvPr/>
        </p:nvPicPr>
        <p:blipFill>
          <a:blip r:embed="rId2"/>
          <a:stretch>
            <a:fillRect/>
          </a:stretch>
        </p:blipFill>
        <p:spPr>
          <a:xfrm>
            <a:off x="3919986" y="2276885"/>
            <a:ext cx="3486150" cy="1952625"/>
          </a:xfrm>
          <a:prstGeom prst="rect">
            <a:avLst/>
          </a:prstGeom>
        </p:spPr>
      </p:pic>
      <p:sp>
        <p:nvSpPr>
          <p:cNvPr id="23" name="Rounded Rectangular Callout 22"/>
          <p:cNvSpPr/>
          <p:nvPr/>
        </p:nvSpPr>
        <p:spPr>
          <a:xfrm>
            <a:off x="7916123" y="2961712"/>
            <a:ext cx="1798820" cy="1054859"/>
          </a:xfrm>
          <a:prstGeom prst="wedgeRoundRectCallout">
            <a:avLst>
              <a:gd name="adj1" fmla="val -76665"/>
              <a:gd name="adj2" fmla="val -3707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All dependencies between Application and Utility collapsed</a:t>
            </a:r>
          </a:p>
        </p:txBody>
      </p:sp>
      <p:sp>
        <p:nvSpPr>
          <p:cNvPr id="6" name="Title 1">
            <a:extLst>
              <a:ext uri="{FF2B5EF4-FFF2-40B4-BE49-F238E27FC236}">
                <a16:creationId xmlns:a16="http://schemas.microsoft.com/office/drawing/2014/main" id="{C9542416-BA69-4A94-8143-CBED06FBF56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Scalable</a:t>
            </a:r>
          </a:p>
        </p:txBody>
      </p:sp>
      <p:grpSp>
        <p:nvGrpSpPr>
          <p:cNvPr id="3" name="Group 2">
            <a:extLst>
              <a:ext uri="{FF2B5EF4-FFF2-40B4-BE49-F238E27FC236}">
                <a16:creationId xmlns:a16="http://schemas.microsoft.com/office/drawing/2014/main" id="{E20C9A4D-5C3B-4176-B6A4-422F885CF7C0}"/>
              </a:ext>
            </a:extLst>
          </p:cNvPr>
          <p:cNvGrpSpPr/>
          <p:nvPr/>
        </p:nvGrpSpPr>
        <p:grpSpPr>
          <a:xfrm>
            <a:off x="4248837" y="2997430"/>
            <a:ext cx="3157299" cy="1208230"/>
            <a:chOff x="4248837" y="2997430"/>
            <a:chExt cx="3157299" cy="1208230"/>
          </a:xfrm>
        </p:grpSpPr>
        <p:sp>
          <p:nvSpPr>
            <p:cNvPr id="15" name="Rectangle 14"/>
            <p:cNvSpPr/>
            <p:nvPr/>
          </p:nvSpPr>
          <p:spPr>
            <a:xfrm flipV="1">
              <a:off x="7105967" y="2997430"/>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flipV="1">
              <a:off x="4248838" y="2997430"/>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74A7D2-BB5C-4AB3-B81B-68AE4F662BF4}"/>
                </a:ext>
              </a:extLst>
            </p:cNvPr>
            <p:cNvSpPr/>
            <p:nvPr/>
          </p:nvSpPr>
          <p:spPr>
            <a:xfrm flipV="1">
              <a:off x="7105967" y="3923736"/>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531D07-BA36-42A7-AE13-A30D7056451C}"/>
                </a:ext>
              </a:extLst>
            </p:cNvPr>
            <p:cNvSpPr/>
            <p:nvPr/>
          </p:nvSpPr>
          <p:spPr>
            <a:xfrm flipV="1">
              <a:off x="4248837" y="3923735"/>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84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B83C057-7005-41F0-BB18-4D275EA0656E}"/>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15" name="Rounded Rectangular Callout 5">
            <a:extLst>
              <a:ext uri="{FF2B5EF4-FFF2-40B4-BE49-F238E27FC236}">
                <a16:creationId xmlns:a16="http://schemas.microsoft.com/office/drawing/2014/main" id="{16537545-B2A3-4429-8D52-934E43ABD6FC}"/>
              </a:ext>
            </a:extLst>
          </p:cNvPr>
          <p:cNvSpPr/>
          <p:nvPr/>
        </p:nvSpPr>
        <p:spPr>
          <a:xfrm>
            <a:off x="7974912" y="2024188"/>
            <a:ext cx="1798820" cy="772664"/>
          </a:xfrm>
          <a:prstGeom prst="wedgeRoundRectCallout">
            <a:avLst>
              <a:gd name="adj1" fmla="val -85300"/>
              <a:gd name="adj2" fmla="val 8110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 above identity line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Discovery</a:t>
            </a:r>
          </a:p>
        </p:txBody>
      </p:sp>
      <p:pic>
        <p:nvPicPr>
          <p:cNvPr id="18" name="Picture 17">
            <a:extLst>
              <a:ext uri="{FF2B5EF4-FFF2-40B4-BE49-F238E27FC236}">
                <a16:creationId xmlns:a16="http://schemas.microsoft.com/office/drawing/2014/main" id="{BB4D3734-F01B-4821-8322-E04D4D98525B}"/>
              </a:ext>
            </a:extLst>
          </p:cNvPr>
          <p:cNvPicPr>
            <a:picLocks noChangeAspect="1"/>
          </p:cNvPicPr>
          <p:nvPr/>
        </p:nvPicPr>
        <p:blipFill>
          <a:blip r:embed="rId3"/>
          <a:stretch>
            <a:fillRect/>
          </a:stretch>
        </p:blipFill>
        <p:spPr>
          <a:xfrm>
            <a:off x="8627247" y="3181925"/>
            <a:ext cx="494150" cy="494150"/>
          </a:xfrm>
          <a:prstGeom prst="rect">
            <a:avLst/>
          </a:prstGeom>
        </p:spPr>
      </p:pic>
    </p:spTree>
    <p:extLst>
      <p:ext uri="{BB962C8B-B14F-4D97-AF65-F5344CB8AC3E}">
        <p14:creationId xmlns:p14="http://schemas.microsoft.com/office/powerpoint/2010/main" val="292916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36449-165D-4EBA-B12E-9321539AF305}"/>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9" name="Rounded Rectangular Callout 8"/>
          <p:cNvSpPr/>
          <p:nvPr/>
        </p:nvSpPr>
        <p:spPr>
          <a:xfrm>
            <a:off x="5735638" y="1168195"/>
            <a:ext cx="1798820" cy="772664"/>
          </a:xfrm>
          <a:prstGeom prst="wedgeRoundRectCallout">
            <a:avLst>
              <a:gd name="adj1" fmla="val -69026"/>
              <a:gd name="adj2" fmla="val 19972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Consumers to top</a:t>
            </a:r>
          </a:p>
        </p:txBody>
      </p:sp>
      <p:sp>
        <p:nvSpPr>
          <p:cNvPr id="10" name="Rounded Rectangular Callout 9"/>
          <p:cNvSpPr/>
          <p:nvPr/>
        </p:nvSpPr>
        <p:spPr>
          <a:xfrm>
            <a:off x="5735638" y="4611932"/>
            <a:ext cx="1798820" cy="768772"/>
          </a:xfrm>
          <a:prstGeom prst="wedgeRoundRectCallout">
            <a:avLst>
              <a:gd name="adj1" fmla="val -71795"/>
              <a:gd name="adj2" fmla="val -12825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Providers to bottom</a:t>
            </a:r>
          </a:p>
        </p:txBody>
      </p:sp>
      <p:grpSp>
        <p:nvGrpSpPr>
          <p:cNvPr id="2" name="Group 1">
            <a:extLst>
              <a:ext uri="{FF2B5EF4-FFF2-40B4-BE49-F238E27FC236}">
                <a16:creationId xmlns:a16="http://schemas.microsoft.com/office/drawing/2014/main" id="{19A7341D-4D53-48AF-B0F2-DF9F85D44924}"/>
              </a:ext>
            </a:extLst>
          </p:cNvPr>
          <p:cNvGrpSpPr/>
          <p:nvPr/>
        </p:nvGrpSpPr>
        <p:grpSpPr>
          <a:xfrm>
            <a:off x="6494530" y="3007290"/>
            <a:ext cx="912020" cy="907258"/>
            <a:chOff x="8452728" y="2904213"/>
            <a:chExt cx="912020" cy="907258"/>
          </a:xfrm>
        </p:grpSpPr>
        <p:cxnSp>
          <p:nvCxnSpPr>
            <p:cNvPr id="6" name="Straight Connector 5">
              <a:extLst>
                <a:ext uri="{FF2B5EF4-FFF2-40B4-BE49-F238E27FC236}">
                  <a16:creationId xmlns:a16="http://schemas.microsoft.com/office/drawing/2014/main" id="{36FC0596-E482-4793-93B7-B2125FE3AB5F}"/>
                </a:ext>
              </a:extLst>
            </p:cNvPr>
            <p:cNvCxnSpPr/>
            <p:nvPr/>
          </p:nvCxnSpPr>
          <p:spPr>
            <a:xfrm>
              <a:off x="8452729" y="2911357"/>
              <a:ext cx="912019"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A24F1A4-8805-4D2D-88AD-D9C6E147C53A}"/>
                </a:ext>
              </a:extLst>
            </p:cNvPr>
            <p:cNvCxnSpPr>
              <a:cxnSpLocks/>
            </p:cNvCxnSpPr>
            <p:nvPr/>
          </p:nvCxnSpPr>
          <p:spPr>
            <a:xfrm>
              <a:off x="8452728" y="3216157"/>
              <a:ext cx="319088"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815D64CB-0DE0-4B0B-85DA-7F5646334CF9}"/>
                </a:ext>
              </a:extLst>
            </p:cNvPr>
            <p:cNvCxnSpPr>
              <a:cxnSpLocks/>
            </p:cNvCxnSpPr>
            <p:nvPr/>
          </p:nvCxnSpPr>
          <p:spPr>
            <a:xfrm>
              <a:off x="9076617" y="3811469"/>
              <a:ext cx="28813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2E0166DA-152C-419C-B56A-E82752D25462}"/>
                </a:ext>
              </a:extLst>
            </p:cNvPr>
            <p:cNvCxnSpPr>
              <a:cxnSpLocks/>
            </p:cNvCxnSpPr>
            <p:nvPr/>
          </p:nvCxnSpPr>
          <p:spPr>
            <a:xfrm>
              <a:off x="8771817" y="3520957"/>
              <a:ext cx="31442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04C83F6-FD92-46D6-960E-294958DC5FD3}"/>
                </a:ext>
              </a:extLst>
            </p:cNvPr>
            <p:cNvCxnSpPr>
              <a:cxnSpLocks/>
            </p:cNvCxnSpPr>
            <p:nvPr/>
          </p:nvCxnSpPr>
          <p:spPr>
            <a:xfrm flipV="1">
              <a:off x="8452728" y="2911359"/>
              <a:ext cx="0" cy="304799"/>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173F84B-104F-4B26-8DB8-142B127CB033}"/>
                </a:ext>
              </a:extLst>
            </p:cNvPr>
            <p:cNvCxnSpPr>
              <a:cxnSpLocks/>
            </p:cNvCxnSpPr>
            <p:nvPr/>
          </p:nvCxnSpPr>
          <p:spPr>
            <a:xfrm flipV="1">
              <a:off x="8771816" y="3216158"/>
              <a:ext cx="0" cy="304801"/>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D7DC400D-D85F-46B5-99AF-2151CEE209F7}"/>
                </a:ext>
              </a:extLst>
            </p:cNvPr>
            <p:cNvCxnSpPr>
              <a:cxnSpLocks/>
            </p:cNvCxnSpPr>
            <p:nvPr/>
          </p:nvCxnSpPr>
          <p:spPr>
            <a:xfrm flipV="1">
              <a:off x="9086237" y="3520958"/>
              <a:ext cx="0" cy="290513"/>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86D67F6-AD5C-4304-997A-738B88B5E1B1}"/>
                </a:ext>
              </a:extLst>
            </p:cNvPr>
            <p:cNvCxnSpPr>
              <a:cxnSpLocks/>
            </p:cNvCxnSpPr>
            <p:nvPr/>
          </p:nvCxnSpPr>
          <p:spPr>
            <a:xfrm>
              <a:off x="9364747" y="2904213"/>
              <a:ext cx="0" cy="907256"/>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grpSp>
      <p:sp>
        <p:nvSpPr>
          <p:cNvPr id="16" name="Rounded Rectangular Callout 15"/>
          <p:cNvSpPr/>
          <p:nvPr/>
        </p:nvSpPr>
        <p:spPr>
          <a:xfrm>
            <a:off x="7685059" y="2261576"/>
            <a:ext cx="1798820" cy="745714"/>
          </a:xfrm>
          <a:prstGeom prst="wedgeRoundRectCallout">
            <a:avLst>
              <a:gd name="adj1" fmla="val -69205"/>
              <a:gd name="adj2" fmla="val 9326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easily visible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Discovery</a:t>
            </a:r>
          </a:p>
        </p:txBody>
      </p:sp>
    </p:spTree>
    <p:extLst>
      <p:ext uri="{BB962C8B-B14F-4D97-AF65-F5344CB8AC3E}">
        <p14:creationId xmlns:p14="http://schemas.microsoft.com/office/powerpoint/2010/main" val="36115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7389240A-815C-441A-A84B-769F5AFEE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22459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4C000-0032-45C3-892A-6BCC8506B079}"/>
              </a:ext>
            </a:extLst>
          </p:cNvPr>
          <p:cNvPicPr>
            <a:picLocks noChangeAspect="1"/>
          </p:cNvPicPr>
          <p:nvPr/>
        </p:nvPicPr>
        <p:blipFill>
          <a:blip r:embed="rId2"/>
          <a:stretch>
            <a:fillRect/>
          </a:stretch>
        </p:blipFill>
        <p:spPr>
          <a:xfrm>
            <a:off x="3581400" y="1676400"/>
            <a:ext cx="5029200" cy="3505200"/>
          </a:xfrm>
          <a:prstGeom prst="rect">
            <a:avLst/>
          </a:prstGeom>
        </p:spPr>
      </p:pic>
      <p:sp>
        <p:nvSpPr>
          <p:cNvPr id="7" name="Rectangle 6"/>
          <p:cNvSpPr/>
          <p:nvPr/>
        </p:nvSpPr>
        <p:spPr>
          <a:xfrm>
            <a:off x="5857875" y="3953559"/>
            <a:ext cx="266700" cy="58272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0772" y="3015386"/>
            <a:ext cx="1835942" cy="9017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8947140" y="4272946"/>
            <a:ext cx="1608945" cy="941881"/>
          </a:xfrm>
          <a:prstGeom prst="wedgeRoundRectCallout">
            <a:avLst>
              <a:gd name="adj1" fmla="val -117819"/>
              <a:gd name="adj2" fmla="val -10071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Encapsulated</a:t>
            </a:r>
          </a:p>
        </p:txBody>
      </p:sp>
      <p:sp>
        <p:nvSpPr>
          <p:cNvPr id="13" name="Rectangle 12"/>
          <p:cNvSpPr/>
          <p:nvPr/>
        </p:nvSpPr>
        <p:spPr>
          <a:xfrm>
            <a:off x="5857876" y="2708184"/>
            <a:ext cx="2752725" cy="27550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8947141" y="2162320"/>
            <a:ext cx="1608945" cy="941881"/>
          </a:xfrm>
          <a:prstGeom prst="wedgeRoundRectCallout">
            <a:avLst>
              <a:gd name="adj1" fmla="val -84411"/>
              <a:gd name="adj2" fmla="val 240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16" name="Rounded Rectangular Callout 15"/>
          <p:cNvSpPr/>
          <p:nvPr/>
        </p:nvSpPr>
        <p:spPr>
          <a:xfrm>
            <a:off x="6757986" y="4323081"/>
            <a:ext cx="1608945" cy="941881"/>
          </a:xfrm>
          <a:prstGeom prst="wedgeRoundRectCallout">
            <a:avLst>
              <a:gd name="adj1" fmla="val -97221"/>
              <a:gd name="adj2" fmla="val -610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Public interface</a:t>
            </a:r>
          </a:p>
        </p:txBody>
      </p:sp>
      <p:sp>
        <p:nvSpPr>
          <p:cNvPr id="10" name="Title 1">
            <a:extLst>
              <a:ext uri="{FF2B5EF4-FFF2-40B4-BE49-F238E27FC236}">
                <a16:creationId xmlns:a16="http://schemas.microsoft.com/office/drawing/2014/main" id="{9BF051EC-D607-4104-BF47-21E0304CCB6B}"/>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Discovery</a:t>
            </a:r>
          </a:p>
        </p:txBody>
      </p:sp>
      <p:sp>
        <p:nvSpPr>
          <p:cNvPr id="14" name="Rectangle 13">
            <a:extLst>
              <a:ext uri="{FF2B5EF4-FFF2-40B4-BE49-F238E27FC236}">
                <a16:creationId xmlns:a16="http://schemas.microsoft.com/office/drawing/2014/main" id="{6D7F0CB7-5433-425D-A239-E6633D75E86C}"/>
              </a:ext>
            </a:extLst>
          </p:cNvPr>
          <p:cNvSpPr/>
          <p:nvPr/>
        </p:nvSpPr>
        <p:spPr>
          <a:xfrm>
            <a:off x="6467474" y="3015386"/>
            <a:ext cx="581025" cy="59935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ular Callout 10">
            <a:extLst>
              <a:ext uri="{FF2B5EF4-FFF2-40B4-BE49-F238E27FC236}">
                <a16:creationId xmlns:a16="http://schemas.microsoft.com/office/drawing/2014/main" id="{11A98BD4-EED6-411A-A16D-65DBD405746E}"/>
              </a:ext>
            </a:extLst>
          </p:cNvPr>
          <p:cNvSpPr/>
          <p:nvPr/>
        </p:nvSpPr>
        <p:spPr>
          <a:xfrm>
            <a:off x="8947141" y="3217633"/>
            <a:ext cx="1608945" cy="941881"/>
          </a:xfrm>
          <a:prstGeom prst="wedgeRoundRectCallout">
            <a:avLst>
              <a:gd name="adj1" fmla="val -175539"/>
              <a:gd name="adj2" fmla="val -395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Tree>
    <p:extLst>
      <p:ext uri="{BB962C8B-B14F-4D97-AF65-F5344CB8AC3E}">
        <p14:creationId xmlns:p14="http://schemas.microsoft.com/office/powerpoint/2010/main" val="408272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2" grpId="0" animBg="1"/>
      <p:bldP spid="16" grpId="0" animBg="1"/>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4C10D-D730-4A29-8B49-890F150DCF1D}"/>
              </a:ext>
            </a:extLst>
          </p:cNvPr>
          <p:cNvPicPr>
            <a:picLocks noChangeAspect="1"/>
          </p:cNvPicPr>
          <p:nvPr/>
        </p:nvPicPr>
        <p:blipFill>
          <a:blip r:embed="rId2"/>
          <a:stretch>
            <a:fillRect/>
          </a:stretch>
        </p:blipFill>
        <p:spPr>
          <a:xfrm>
            <a:off x="3092964" y="1214438"/>
            <a:ext cx="5648325" cy="4124325"/>
          </a:xfrm>
          <a:prstGeom prst="rect">
            <a:avLst/>
          </a:prstGeom>
        </p:spPr>
      </p:pic>
      <p:sp>
        <p:nvSpPr>
          <p:cNvPr id="9" name="Rectangle 8">
            <a:extLst>
              <a:ext uri="{FF2B5EF4-FFF2-40B4-BE49-F238E27FC236}">
                <a16:creationId xmlns:a16="http://schemas.microsoft.com/office/drawing/2014/main" id="{1C6ABFB2-1E65-45D9-BC49-AEBD18C1993F}"/>
              </a:ext>
            </a:extLst>
          </p:cNvPr>
          <p:cNvSpPr/>
          <p:nvPr/>
        </p:nvSpPr>
        <p:spPr>
          <a:xfrm>
            <a:off x="5369722" y="4410076"/>
            <a:ext cx="2135978" cy="92868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8836539" y="3429000"/>
            <a:ext cx="1608945" cy="1473686"/>
          </a:xfrm>
          <a:prstGeom prst="wedgeRoundRectCallout">
            <a:avLst>
              <a:gd name="adj1" fmla="val -140898"/>
              <a:gd name="adj2" fmla="val 5287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Elements used in entire software</a:t>
            </a:r>
            <a:r>
              <a:rPr lang="en-US" sz="1400" dirty="0"/>
              <a:t> like utilities and data access objects</a:t>
            </a:r>
            <a:endParaRPr lang="en-US" sz="1400" dirty="0">
              <a:solidFill>
                <a:schemeClr val="bg1"/>
              </a:solidFill>
            </a:endParaRPr>
          </a:p>
        </p:txBody>
      </p:sp>
      <p:sp>
        <p:nvSpPr>
          <p:cNvPr id="7" name="Title 1">
            <a:extLst>
              <a:ext uri="{FF2B5EF4-FFF2-40B4-BE49-F238E27FC236}">
                <a16:creationId xmlns:a16="http://schemas.microsoft.com/office/drawing/2014/main" id="{D18D1F48-73B7-4E47-90ED-C676D197457E}"/>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Discovery</a:t>
            </a:r>
          </a:p>
        </p:txBody>
      </p:sp>
    </p:spTree>
    <p:extLst>
      <p:ext uri="{BB962C8B-B14F-4D97-AF65-F5344CB8AC3E}">
        <p14:creationId xmlns:p14="http://schemas.microsoft.com/office/powerpoint/2010/main" val="25366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14C5B-C69A-43B9-B55A-1456254A94B0}"/>
              </a:ext>
            </a:extLst>
          </p:cNvPr>
          <p:cNvPicPr>
            <a:picLocks noChangeAspect="1"/>
          </p:cNvPicPr>
          <p:nvPr/>
        </p:nvPicPr>
        <p:blipFill>
          <a:blip r:embed="rId2"/>
          <a:stretch>
            <a:fillRect/>
          </a:stretch>
        </p:blipFill>
        <p:spPr>
          <a:xfrm>
            <a:off x="3092400" y="1213200"/>
            <a:ext cx="5648325" cy="4124325"/>
          </a:xfrm>
          <a:prstGeom prst="rect">
            <a:avLst/>
          </a:prstGeom>
        </p:spPr>
      </p:pic>
      <p:grpSp>
        <p:nvGrpSpPr>
          <p:cNvPr id="2" name="Group 1">
            <a:extLst>
              <a:ext uri="{FF2B5EF4-FFF2-40B4-BE49-F238E27FC236}">
                <a16:creationId xmlns:a16="http://schemas.microsoft.com/office/drawing/2014/main" id="{D4B9078B-3ADC-4D61-AA62-082BE81B8D13}"/>
              </a:ext>
            </a:extLst>
          </p:cNvPr>
          <p:cNvGrpSpPr/>
          <p:nvPr/>
        </p:nvGrpSpPr>
        <p:grpSpPr>
          <a:xfrm>
            <a:off x="5354588" y="1919287"/>
            <a:ext cx="3386137" cy="3371850"/>
            <a:chOff x="5429251" y="1935956"/>
            <a:chExt cx="3386137" cy="3371850"/>
          </a:xfrm>
        </p:grpSpPr>
        <p:sp>
          <p:nvSpPr>
            <p:cNvPr id="10" name="Rectangle 9">
              <a:extLst>
                <a:ext uri="{FF2B5EF4-FFF2-40B4-BE49-F238E27FC236}">
                  <a16:creationId xmlns:a16="http://schemas.microsoft.com/office/drawing/2014/main" id="{5158BA36-F410-4C8A-B6E4-8F52D3DDF4FB}"/>
                </a:ext>
              </a:extLst>
            </p:cNvPr>
            <p:cNvSpPr/>
            <p:nvPr/>
          </p:nvSpPr>
          <p:spPr>
            <a:xfrm>
              <a:off x="5429251" y="4731544"/>
              <a:ext cx="3386137" cy="28813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E3AE06-C51F-487F-B252-CAEAE70763F8}"/>
                </a:ext>
              </a:extLst>
            </p:cNvPr>
            <p:cNvSpPr/>
            <p:nvPr/>
          </p:nvSpPr>
          <p:spPr>
            <a:xfrm>
              <a:off x="8224838" y="1935956"/>
              <a:ext cx="276225" cy="33718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ounded Rectangular Callout 6"/>
          <p:cNvSpPr/>
          <p:nvPr/>
        </p:nvSpPr>
        <p:spPr>
          <a:xfrm>
            <a:off x="9033344" y="2877506"/>
            <a:ext cx="1608945" cy="1455412"/>
          </a:xfrm>
          <a:prstGeom prst="wedgeRoundRectCallout">
            <a:avLst>
              <a:gd name="adj1" fmla="val -93390"/>
              <a:gd name="adj2" fmla="val 8500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U2 is a change propagator because has many in and out going dependencies</a:t>
            </a:r>
          </a:p>
        </p:txBody>
      </p:sp>
      <p:sp>
        <p:nvSpPr>
          <p:cNvPr id="6" name="Title 1">
            <a:extLst>
              <a:ext uri="{FF2B5EF4-FFF2-40B4-BE49-F238E27FC236}">
                <a16:creationId xmlns:a16="http://schemas.microsoft.com/office/drawing/2014/main" id="{A289F890-8BC2-44C4-97FF-6B97F1B1EBD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Discovery</a:t>
            </a:r>
          </a:p>
        </p:txBody>
      </p:sp>
    </p:spTree>
    <p:extLst>
      <p:ext uri="{BB962C8B-B14F-4D97-AF65-F5344CB8AC3E}">
        <p14:creationId xmlns:p14="http://schemas.microsoft.com/office/powerpoint/2010/main" val="40018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28D40-B51E-4FC0-B86A-000535293B6C}"/>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3" name="Rounded Rectangular Callout 12"/>
          <p:cNvSpPr/>
          <p:nvPr/>
        </p:nvSpPr>
        <p:spPr>
          <a:xfrm>
            <a:off x="8686800" y="2286000"/>
            <a:ext cx="1718872" cy="1303758"/>
          </a:xfrm>
          <a:prstGeom prst="wedgeRoundRectCallout">
            <a:avLst>
              <a:gd name="adj1" fmla="val -88022"/>
              <a:gd name="adj2" fmla="val -31130"/>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Hierarchical cycle due to </a:t>
            </a:r>
          </a:p>
          <a:p>
            <a:pPr algn="ctr"/>
            <a:r>
              <a:rPr lang="en-US" sz="1400" dirty="0">
                <a:solidFill>
                  <a:schemeClr val="bg1"/>
                </a:solidFill>
              </a:rPr>
              <a:t>A3 using P3</a:t>
            </a:r>
          </a:p>
          <a:p>
            <a:pPr algn="ctr"/>
            <a:r>
              <a:rPr lang="en-US" sz="1400" dirty="0">
                <a:solidFill>
                  <a:schemeClr val="bg1"/>
                </a:solidFill>
              </a:rPr>
              <a:t>which violates layering</a:t>
            </a:r>
          </a:p>
        </p:txBody>
      </p:sp>
      <p:grpSp>
        <p:nvGrpSpPr>
          <p:cNvPr id="3" name="Group 2">
            <a:extLst>
              <a:ext uri="{FF2B5EF4-FFF2-40B4-BE49-F238E27FC236}">
                <a16:creationId xmlns:a16="http://schemas.microsoft.com/office/drawing/2014/main" id="{D0E1AF6B-38A9-48E1-A1C2-96422F9A8998}"/>
              </a:ext>
            </a:extLst>
          </p:cNvPr>
          <p:cNvGrpSpPr/>
          <p:nvPr/>
        </p:nvGrpSpPr>
        <p:grpSpPr>
          <a:xfrm>
            <a:off x="3590928" y="2396655"/>
            <a:ext cx="4395786" cy="287018"/>
            <a:chOff x="3590928" y="2396655"/>
            <a:chExt cx="4395786" cy="287018"/>
          </a:xfrm>
        </p:grpSpPr>
        <p:sp>
          <p:nvSpPr>
            <p:cNvPr id="12" name="Rectangle 11"/>
            <p:cNvSpPr/>
            <p:nvPr/>
          </p:nvSpPr>
          <p:spPr>
            <a:xfrm>
              <a:off x="7702805" y="2396655"/>
              <a:ext cx="283909" cy="279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590928" y="2396656"/>
              <a:ext cx="1564478" cy="28701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32284527-9999-41E4-BE9F-9D0C1AFA935A}"/>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Refactoring</a:t>
            </a:r>
          </a:p>
        </p:txBody>
      </p:sp>
    </p:spTree>
    <p:extLst>
      <p:ext uri="{BB962C8B-B14F-4D97-AF65-F5344CB8AC3E}">
        <p14:creationId xmlns:p14="http://schemas.microsoft.com/office/powerpoint/2010/main" val="40386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E1183-7D24-41DA-A800-89D2791AE513}"/>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1" name="Rounded Rectangular Callout 10"/>
          <p:cNvSpPr/>
          <p:nvPr/>
        </p:nvSpPr>
        <p:spPr>
          <a:xfrm>
            <a:off x="9492695" y="4323497"/>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Moved P3</a:t>
            </a:r>
          </a:p>
        </p:txBody>
      </p:sp>
      <p:grpSp>
        <p:nvGrpSpPr>
          <p:cNvPr id="3" name="Group 2">
            <a:extLst>
              <a:ext uri="{FF2B5EF4-FFF2-40B4-BE49-F238E27FC236}">
                <a16:creationId xmlns:a16="http://schemas.microsoft.com/office/drawing/2014/main" id="{2BFE6499-46CA-4517-9625-0E5428ED8AC1}"/>
              </a:ext>
            </a:extLst>
          </p:cNvPr>
          <p:cNvGrpSpPr/>
          <p:nvPr/>
        </p:nvGrpSpPr>
        <p:grpSpPr>
          <a:xfrm>
            <a:off x="3600451" y="4869774"/>
            <a:ext cx="4074318" cy="285632"/>
            <a:chOff x="3600451" y="4869774"/>
            <a:chExt cx="4074318" cy="285632"/>
          </a:xfrm>
        </p:grpSpPr>
        <p:sp>
          <p:nvSpPr>
            <p:cNvPr id="8" name="Rectangle 7"/>
            <p:cNvSpPr/>
            <p:nvPr/>
          </p:nvSpPr>
          <p:spPr>
            <a:xfrm>
              <a:off x="7397837" y="4869774"/>
              <a:ext cx="276932" cy="27372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00451" y="4869774"/>
              <a:ext cx="1552574" cy="2856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219641A7-8F76-4C94-8A36-2C3B51C981CC}"/>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Refactoring</a:t>
            </a:r>
          </a:p>
        </p:txBody>
      </p:sp>
      <p:sp>
        <p:nvSpPr>
          <p:cNvPr id="12" name="Rounded Rectangular Callout 10">
            <a:extLst>
              <a:ext uri="{FF2B5EF4-FFF2-40B4-BE49-F238E27FC236}">
                <a16:creationId xmlns:a16="http://schemas.microsoft.com/office/drawing/2014/main" id="{F1ACA49A-B971-4DEA-A8A9-1D7B3E8BD8CD}"/>
              </a:ext>
            </a:extLst>
          </p:cNvPr>
          <p:cNvSpPr/>
          <p:nvPr/>
        </p:nvSpPr>
        <p:spPr>
          <a:xfrm>
            <a:off x="9526896" y="1895572"/>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removed </a:t>
            </a:r>
          </a:p>
        </p:txBody>
      </p:sp>
      <p:sp>
        <p:nvSpPr>
          <p:cNvPr id="14" name="Rectangle 13">
            <a:extLst>
              <a:ext uri="{FF2B5EF4-FFF2-40B4-BE49-F238E27FC236}">
                <a16:creationId xmlns:a16="http://schemas.microsoft.com/office/drawing/2014/main" id="{924190C4-B38A-40BF-B2D5-C4AFA48C6DED}"/>
              </a:ext>
            </a:extLst>
          </p:cNvPr>
          <p:cNvSpPr/>
          <p:nvPr/>
        </p:nvSpPr>
        <p:spPr>
          <a:xfrm>
            <a:off x="6464388" y="1771650"/>
            <a:ext cx="2146212" cy="120014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5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4ECDEA-F42B-4496-9C36-CD0D53E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2" y="0"/>
            <a:ext cx="12309542" cy="8206361"/>
          </a:xfrm>
          <a:prstGeom prst="rect">
            <a:avLst/>
          </a:prstGeom>
        </p:spPr>
      </p:pic>
      <p:sp>
        <p:nvSpPr>
          <p:cNvPr id="9" name="TextBox 8">
            <a:extLst>
              <a:ext uri="{FF2B5EF4-FFF2-40B4-BE49-F238E27FC236}">
                <a16:creationId xmlns:a16="http://schemas.microsoft.com/office/drawing/2014/main" id="{21C370D6-C579-441B-84B3-9E7B9A66F1AC}"/>
              </a:ext>
            </a:extLst>
          </p:cNvPr>
          <p:cNvSpPr txBox="1"/>
          <p:nvPr/>
        </p:nvSpPr>
        <p:spPr>
          <a:xfrm>
            <a:off x="889849" y="4103180"/>
            <a:ext cx="5715231" cy="1569660"/>
          </a:xfrm>
          <a:prstGeom prst="rect">
            <a:avLst/>
          </a:prstGeom>
          <a:noFill/>
        </p:spPr>
        <p:txBody>
          <a:bodyPr wrap="square" rtlCol="0">
            <a:spAutoFit/>
          </a:bodyPr>
          <a:lstStyle/>
          <a:p>
            <a:r>
              <a:rPr lang="en-US" sz="3200" dirty="0">
                <a:solidFill>
                  <a:schemeClr val="bg1"/>
                </a:solidFill>
              </a:rPr>
              <a:t>Goal is open source DSM tool supporting multiple programing languages</a:t>
            </a:r>
            <a:endParaRPr lang="en-NL" sz="3200" dirty="0">
              <a:solidFill>
                <a:schemeClr val="bg1"/>
              </a:solidFill>
            </a:endParaRPr>
          </a:p>
        </p:txBody>
      </p:sp>
    </p:spTree>
    <p:extLst>
      <p:ext uri="{BB962C8B-B14F-4D97-AF65-F5344CB8AC3E}">
        <p14:creationId xmlns:p14="http://schemas.microsoft.com/office/powerpoint/2010/main" val="1916227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ED8D77-B4AF-4A50-9C1E-EB85122DA10C}"/>
              </a:ext>
            </a:extLst>
          </p:cNvPr>
          <p:cNvGrpSpPr/>
          <p:nvPr/>
        </p:nvGrpSpPr>
        <p:grpSpPr>
          <a:xfrm>
            <a:off x="1653702" y="700391"/>
            <a:ext cx="8871626" cy="5282120"/>
            <a:chOff x="2728058" y="1306825"/>
            <a:chExt cx="6275452" cy="3549105"/>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grpSp>
    </p:spTree>
    <p:extLst>
      <p:ext uri="{BB962C8B-B14F-4D97-AF65-F5344CB8AC3E}">
        <p14:creationId xmlns:p14="http://schemas.microsoft.com/office/powerpoint/2010/main" val="2764823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9179792-B89E-4C4B-8552-C8A029FF0666}"/>
              </a:ext>
            </a:extLst>
          </p:cNvPr>
          <p:cNvPicPr>
            <a:picLocks noChangeAspect="1"/>
          </p:cNvPicPr>
          <p:nvPr/>
        </p:nvPicPr>
        <p:blipFill>
          <a:blip r:embed="rId2"/>
          <a:stretch>
            <a:fillRect/>
          </a:stretch>
        </p:blipFill>
        <p:spPr>
          <a:xfrm>
            <a:off x="-1" y="0"/>
            <a:ext cx="12188951" cy="6858000"/>
          </a:xfrm>
          <a:prstGeom prst="rect">
            <a:avLst/>
          </a:prstGeom>
        </p:spPr>
      </p:pic>
    </p:spTree>
    <p:extLst>
      <p:ext uri="{BB962C8B-B14F-4D97-AF65-F5344CB8AC3E}">
        <p14:creationId xmlns:p14="http://schemas.microsoft.com/office/powerpoint/2010/main" val="1371200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3B6D5-8E14-41A3-965A-C66A02464A89}"/>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54423B0-F587-4270-B430-9A63DA729443}"/>
              </a:ext>
            </a:extLst>
          </p:cNvPr>
          <p:cNvSpPr/>
          <p:nvPr/>
        </p:nvSpPr>
        <p:spPr>
          <a:xfrm>
            <a:off x="0" y="102300"/>
            <a:ext cx="2744534" cy="369332"/>
          </a:xfrm>
          <a:prstGeom prst="rect">
            <a:avLst/>
          </a:prstGeom>
        </p:spPr>
        <p:txBody>
          <a:bodyPr wrap="none">
            <a:spAutoFit/>
          </a:bodyPr>
          <a:lstStyle/>
          <a:p>
            <a:r>
              <a:rPr lang="en-NL" dirty="0">
                <a:solidFill>
                  <a:schemeClr val="bg1"/>
                </a:solidFill>
              </a:rPr>
              <a:t>https://dsmsuite.github.io/</a:t>
            </a:r>
          </a:p>
        </p:txBody>
      </p:sp>
    </p:spTree>
    <p:extLst>
      <p:ext uri="{BB962C8B-B14F-4D97-AF65-F5344CB8AC3E}">
        <p14:creationId xmlns:p14="http://schemas.microsoft.com/office/powerpoint/2010/main" val="4057751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err="1">
                <a:solidFill>
                  <a:schemeClr val="bg1"/>
                </a:solidFill>
              </a:rPr>
              <a:t>Treemap</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307513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3" y="825960"/>
            <a:ext cx="7723603" cy="1402672"/>
          </a:xfrm>
        </p:spPr>
        <p:txBody>
          <a:bodyPr>
            <a:noAutofit/>
          </a:bodyPr>
          <a:lstStyle/>
          <a:p>
            <a:pPr marL="0" indent="0">
              <a:buNone/>
            </a:pPr>
            <a:r>
              <a:rPr lang="en-US" sz="4800" dirty="0">
                <a:solidFill>
                  <a:schemeClr val="bg1"/>
                </a:solidFill>
              </a:rPr>
              <a:t>Reduce defects</a:t>
            </a:r>
          </a:p>
          <a:p>
            <a:pPr marL="0" indent="0">
              <a:buNone/>
            </a:pPr>
            <a:r>
              <a:rPr lang="en-US" sz="4800" dirty="0">
                <a:solidFill>
                  <a:schemeClr val="bg1"/>
                </a:solidFill>
              </a:rPr>
              <a:t>	Domain knowledge 		</a:t>
            </a:r>
          </a:p>
          <a:p>
            <a:pPr marL="0" indent="0">
              <a:buNone/>
            </a:pPr>
            <a:r>
              <a:rPr lang="en-US" sz="4800" dirty="0">
                <a:solidFill>
                  <a:schemeClr val="bg1"/>
                </a:solidFill>
              </a:rPr>
              <a:t>	Programing Languages	</a:t>
            </a:r>
          </a:p>
          <a:p>
            <a:pPr marL="0" indent="0">
              <a:buNone/>
            </a:pPr>
            <a:r>
              <a:rPr lang="en-US" sz="4800" dirty="0">
                <a:solidFill>
                  <a:schemeClr val="bg1"/>
                </a:solidFill>
              </a:rPr>
              <a:t>	Impact Analyses</a:t>
            </a:r>
          </a:p>
          <a:p>
            <a:pPr marL="0" indent="0">
              <a:buNone/>
            </a:pPr>
            <a:r>
              <a:rPr lang="en-US" sz="2400" dirty="0">
                <a:solidFill>
                  <a:schemeClr val="bg1"/>
                </a:solidFill>
              </a:rPr>
              <a:t>[Making Software Book, chapter 25, Where Do Most Software Flaws Come From?]</a:t>
            </a:r>
          </a:p>
          <a:p>
            <a:pPr marL="0" indent="0">
              <a:buNone/>
            </a:pPr>
            <a:endParaRPr lang="en-US" sz="4800" dirty="0">
              <a:solidFill>
                <a:schemeClr val="bg1"/>
              </a:solidFill>
            </a:endParaRPr>
          </a:p>
          <a:p>
            <a:pPr marL="0" indent="0">
              <a:buNone/>
            </a:pPr>
            <a:r>
              <a:rPr lang="en-US" sz="4800" dirty="0">
                <a:solidFill>
                  <a:schemeClr val="bg1"/>
                </a:solidFill>
              </a:rPr>
              <a:t>			</a:t>
            </a:r>
          </a:p>
        </p:txBody>
      </p:sp>
      <p:pic>
        <p:nvPicPr>
          <p:cNvPr id="10" name="Graphic 9" descr="Add">
            <a:extLst>
              <a:ext uri="{FF2B5EF4-FFF2-40B4-BE49-F238E27FC236}">
                <a16:creationId xmlns:a16="http://schemas.microsoft.com/office/drawing/2014/main" id="{E85013B9-076A-4D62-97F2-087D075965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0463" y="1790902"/>
            <a:ext cx="423131" cy="423131"/>
          </a:xfrm>
          <a:prstGeom prst="rect">
            <a:avLst/>
          </a:prstGeom>
        </p:spPr>
      </p:pic>
      <p:sp>
        <p:nvSpPr>
          <p:cNvPr id="12" name="Rectangle 11">
            <a:extLst>
              <a:ext uri="{FF2B5EF4-FFF2-40B4-BE49-F238E27FC236}">
                <a16:creationId xmlns:a16="http://schemas.microsoft.com/office/drawing/2014/main" id="{BDAB3524-CD97-45E6-B6CC-D77D549D0DB7}"/>
              </a:ext>
            </a:extLst>
          </p:cNvPr>
          <p:cNvSpPr/>
          <p:nvPr/>
        </p:nvSpPr>
        <p:spPr>
          <a:xfrm>
            <a:off x="4280462" y="2108973"/>
            <a:ext cx="466794" cy="1200329"/>
          </a:xfrm>
          <a:prstGeom prst="rect">
            <a:avLst/>
          </a:prstGeom>
        </p:spPr>
        <p:txBody>
          <a:bodyPr wrap="none">
            <a:spAutoFit/>
          </a:bodyPr>
          <a:lstStyle/>
          <a:p>
            <a:r>
              <a:rPr lang="en-US" sz="7200" dirty="0">
                <a:solidFill>
                  <a:schemeClr val="bg1"/>
                </a:solidFill>
              </a:rPr>
              <a:t>-</a:t>
            </a:r>
            <a:endParaRPr lang="en-NL" sz="7200" dirty="0"/>
          </a:p>
        </p:txBody>
      </p:sp>
      <p:pic>
        <p:nvPicPr>
          <p:cNvPr id="7" name="Graphic 6" descr="Add">
            <a:extLst>
              <a:ext uri="{FF2B5EF4-FFF2-40B4-BE49-F238E27FC236}">
                <a16:creationId xmlns:a16="http://schemas.microsoft.com/office/drawing/2014/main" id="{04EB5BE5-C114-47D9-A3D1-3B9F69ADE9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0462" y="3323901"/>
            <a:ext cx="423131" cy="423131"/>
          </a:xfrm>
          <a:prstGeom prst="rect">
            <a:avLst/>
          </a:prstGeom>
        </p:spPr>
      </p:pic>
    </p:spTree>
    <p:extLst>
      <p:ext uri="{BB962C8B-B14F-4D97-AF65-F5344CB8AC3E}">
        <p14:creationId xmlns:p14="http://schemas.microsoft.com/office/powerpoint/2010/main" val="745330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6EDCBFCA-2FFB-4E99-9B7D-A46136E69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349730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Code City</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2695381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0B301A-913C-442B-B03B-92BA83554E74}"/>
              </a:ext>
            </a:extLst>
          </p:cNvPr>
          <p:cNvPicPr>
            <a:picLocks noChangeAspect="1"/>
          </p:cNvPicPr>
          <p:nvPr/>
        </p:nvPicPr>
        <p:blipFill>
          <a:blip r:embed="rId3"/>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19132331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Tools</a:t>
            </a:r>
          </a:p>
        </p:txBody>
      </p:sp>
    </p:spTree>
    <p:extLst>
      <p:ext uri="{BB962C8B-B14F-4D97-AF65-F5344CB8AC3E}">
        <p14:creationId xmlns:p14="http://schemas.microsoft.com/office/powerpoint/2010/main" val="172705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117C251-619A-4CFE-9253-CD32F0DE98F3}"/>
              </a:ext>
            </a:extLst>
          </p:cNvPr>
          <p:cNvSpPr/>
          <p:nvPr/>
        </p:nvSpPr>
        <p:spPr>
          <a:xfrm>
            <a:off x="2855650" y="772358"/>
            <a:ext cx="3488924" cy="3462291"/>
          </a:xfrm>
          <a:prstGeom prst="ellipse">
            <a:avLst/>
          </a:prstGeom>
          <a:solidFill>
            <a:schemeClr val="accent2">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Programming </a:t>
            </a:r>
          </a:p>
          <a:p>
            <a:pPr algn="ctr"/>
            <a:r>
              <a:rPr lang="en-US" sz="2400" dirty="0"/>
              <a:t>Language</a:t>
            </a:r>
          </a:p>
          <a:p>
            <a:pPr algn="ctr"/>
            <a:r>
              <a:rPr lang="en-US" sz="2400" dirty="0"/>
              <a:t>Checks</a:t>
            </a:r>
          </a:p>
          <a:p>
            <a:pPr algn="ctr"/>
            <a:endParaRPr lang="en-US" dirty="0"/>
          </a:p>
          <a:p>
            <a:pPr algn="ctr"/>
            <a:endParaRPr lang="en-US" dirty="0"/>
          </a:p>
          <a:p>
            <a:pPr algn="ctr"/>
            <a:endParaRPr lang="en-NL" dirty="0"/>
          </a:p>
        </p:txBody>
      </p:sp>
      <p:sp>
        <p:nvSpPr>
          <p:cNvPr id="5" name="Oval 4">
            <a:extLst>
              <a:ext uri="{FF2B5EF4-FFF2-40B4-BE49-F238E27FC236}">
                <a16:creationId xmlns:a16="http://schemas.microsoft.com/office/drawing/2014/main" id="{32D2BA78-9C07-4FCC-9DBE-6709D197439B}"/>
              </a:ext>
            </a:extLst>
          </p:cNvPr>
          <p:cNvSpPr/>
          <p:nvPr/>
        </p:nvSpPr>
        <p:spPr>
          <a:xfrm>
            <a:off x="5476043" y="772358"/>
            <a:ext cx="3488924" cy="3462291"/>
          </a:xfrm>
          <a:prstGeom prst="ellipse">
            <a:avLst/>
          </a:prstGeom>
          <a:solidFill>
            <a:schemeClr val="accent4">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Design </a:t>
            </a:r>
          </a:p>
          <a:p>
            <a:pPr algn="ctr"/>
            <a:r>
              <a:rPr lang="en-US" sz="2400" dirty="0"/>
              <a:t>Metrics</a:t>
            </a:r>
          </a:p>
          <a:p>
            <a:pPr algn="ctr"/>
            <a:endParaRPr lang="en-US" dirty="0"/>
          </a:p>
          <a:p>
            <a:pPr algn="ctr"/>
            <a:endParaRPr lang="en-US" dirty="0"/>
          </a:p>
          <a:p>
            <a:pPr algn="ctr"/>
            <a:endParaRPr lang="en-US" dirty="0"/>
          </a:p>
          <a:p>
            <a:pPr algn="ctr"/>
            <a:endParaRPr lang="en-NL" dirty="0"/>
          </a:p>
        </p:txBody>
      </p:sp>
      <p:sp>
        <p:nvSpPr>
          <p:cNvPr id="6" name="Oval 5">
            <a:extLst>
              <a:ext uri="{FF2B5EF4-FFF2-40B4-BE49-F238E27FC236}">
                <a16:creationId xmlns:a16="http://schemas.microsoft.com/office/drawing/2014/main" id="{E21E9D02-F27F-4410-A577-2AB104ED26CF}"/>
              </a:ext>
            </a:extLst>
          </p:cNvPr>
          <p:cNvSpPr/>
          <p:nvPr/>
        </p:nvSpPr>
        <p:spPr>
          <a:xfrm>
            <a:off x="4224107" y="2602638"/>
            <a:ext cx="3488924" cy="346229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400" dirty="0"/>
              <a:t>Dependency</a:t>
            </a:r>
          </a:p>
          <a:p>
            <a:pPr algn="ctr"/>
            <a:r>
              <a:rPr lang="en-US" sz="2400" dirty="0"/>
              <a:t>Visualization</a:t>
            </a:r>
            <a:endParaRPr lang="en-NL" sz="2400" dirty="0"/>
          </a:p>
        </p:txBody>
      </p:sp>
    </p:spTree>
    <p:extLst>
      <p:ext uri="{BB962C8B-B14F-4D97-AF65-F5344CB8AC3E}">
        <p14:creationId xmlns:p14="http://schemas.microsoft.com/office/powerpoint/2010/main" val="3183019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9E8B7-59BD-4614-8F9E-3324B8FB1177}"/>
              </a:ext>
            </a:extLst>
          </p:cNvPr>
          <p:cNvPicPr>
            <a:picLocks noChangeAspect="1"/>
          </p:cNvPicPr>
          <p:nvPr/>
        </p:nvPicPr>
        <p:blipFill>
          <a:blip r:embed="rId2"/>
          <a:stretch>
            <a:fillRect/>
          </a:stretch>
        </p:blipFill>
        <p:spPr>
          <a:xfrm>
            <a:off x="825040" y="1288522"/>
            <a:ext cx="4405941" cy="1189074"/>
          </a:xfrm>
          <a:prstGeom prst="rect">
            <a:avLst/>
          </a:prstGeom>
        </p:spPr>
      </p:pic>
      <p:pic>
        <p:nvPicPr>
          <p:cNvPr id="8" name="Picture 7">
            <a:extLst>
              <a:ext uri="{FF2B5EF4-FFF2-40B4-BE49-F238E27FC236}">
                <a16:creationId xmlns:a16="http://schemas.microsoft.com/office/drawing/2014/main" id="{7C2300E3-BC30-4DD9-96F4-F96EBEAA7157}"/>
              </a:ext>
            </a:extLst>
          </p:cNvPr>
          <p:cNvPicPr>
            <a:picLocks noChangeAspect="1"/>
          </p:cNvPicPr>
          <p:nvPr/>
        </p:nvPicPr>
        <p:blipFill>
          <a:blip r:embed="rId3"/>
          <a:stretch>
            <a:fillRect/>
          </a:stretch>
        </p:blipFill>
        <p:spPr>
          <a:xfrm>
            <a:off x="560157" y="3202656"/>
            <a:ext cx="5080084" cy="2606576"/>
          </a:xfrm>
          <a:prstGeom prst="rect">
            <a:avLst/>
          </a:prstGeom>
        </p:spPr>
      </p:pic>
      <p:pic>
        <p:nvPicPr>
          <p:cNvPr id="1026" name="Picture 2" descr="Ndepend - Growth Labs">
            <a:extLst>
              <a:ext uri="{FF2B5EF4-FFF2-40B4-BE49-F238E27FC236}">
                <a16:creationId xmlns:a16="http://schemas.microsoft.com/office/drawing/2014/main" id="{2F9D3EAF-B0E0-4517-AC2C-CCE91C184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185" y="966536"/>
            <a:ext cx="5094925" cy="1655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Tools' Support - Understand support">
            <a:extLst>
              <a:ext uri="{FF2B5EF4-FFF2-40B4-BE49-F238E27FC236}">
                <a16:creationId xmlns:a16="http://schemas.microsoft.com/office/drawing/2014/main" id="{F52097C8-0722-414E-BCD5-DE982E1A2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567" y="3984349"/>
            <a:ext cx="5132621" cy="12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574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br>
              <a:rPr lang="en-US" sz="7200" dirty="0">
                <a:solidFill>
                  <a:schemeClr val="bg1"/>
                </a:solidFill>
              </a:rPr>
            </a:br>
            <a:r>
              <a:rPr lang="en-US" sz="7200" dirty="0" err="1">
                <a:solidFill>
                  <a:schemeClr val="bg1"/>
                </a:solidFill>
              </a:rPr>
              <a:t>DsmSuite</a:t>
            </a:r>
            <a:endParaRPr lang="en-US" sz="7200" dirty="0">
              <a:solidFill>
                <a:schemeClr val="bg1"/>
              </a:solidFill>
            </a:endParaRPr>
          </a:p>
        </p:txBody>
      </p:sp>
    </p:spTree>
    <p:extLst>
      <p:ext uri="{BB962C8B-B14F-4D97-AF65-F5344CB8AC3E}">
        <p14:creationId xmlns:p14="http://schemas.microsoft.com/office/powerpoint/2010/main" val="16251825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spTree>
    <p:extLst>
      <p:ext uri="{BB962C8B-B14F-4D97-AF65-F5344CB8AC3E}">
        <p14:creationId xmlns:p14="http://schemas.microsoft.com/office/powerpoint/2010/main" val="10236901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AC21AA-37B0-42B9-A68F-1C419BCA9735}"/>
              </a:ext>
            </a:extLst>
          </p:cNvPr>
          <p:cNvPicPr>
            <a:picLocks noChangeAspect="1"/>
          </p:cNvPicPr>
          <p:nvPr/>
        </p:nvPicPr>
        <p:blipFill>
          <a:blip r:embed="rId2"/>
          <a:stretch>
            <a:fillRect/>
          </a:stretch>
        </p:blipFill>
        <p:spPr>
          <a:xfrm>
            <a:off x="0" y="0"/>
            <a:ext cx="12233388" cy="6858000"/>
          </a:xfrm>
          <a:prstGeom prst="rect">
            <a:avLst/>
          </a:prstGeom>
        </p:spPr>
      </p:pic>
    </p:spTree>
    <p:extLst>
      <p:ext uri="{BB962C8B-B14F-4D97-AF65-F5344CB8AC3E}">
        <p14:creationId xmlns:p14="http://schemas.microsoft.com/office/powerpoint/2010/main" val="831819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Bauhaus 93" panose="04030905020B02020C02" pitchFamily="82" charset="0"/>
              </a:rPr>
              <a:t>DEMO</a:t>
            </a:r>
            <a:endParaRPr lang="en-NL" sz="3000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831938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developer</a:t>
            </a:r>
          </a:p>
        </p:txBody>
      </p:sp>
      <p:pic>
        <p:nvPicPr>
          <p:cNvPr id="3" name="Graphic 2" descr="User">
            <a:extLst>
              <a:ext uri="{FF2B5EF4-FFF2-40B4-BE49-F238E27FC236}">
                <a16:creationId xmlns:a16="http://schemas.microsoft.com/office/drawing/2014/main" id="{742E57DC-3EB1-46CC-B750-6A732661F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13473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9FA31-98A2-433A-A149-E95D1D444EF3}"/>
              </a:ext>
            </a:extLst>
          </p:cNvPr>
          <p:cNvPicPr>
            <a:picLocks noChangeAspect="1"/>
          </p:cNvPicPr>
          <p:nvPr/>
        </p:nvPicPr>
        <p:blipFill>
          <a:blip r:embed="rId2"/>
          <a:stretch>
            <a:fillRect/>
          </a:stretch>
        </p:blipFill>
        <p:spPr>
          <a:xfrm>
            <a:off x="1558966" y="2226984"/>
            <a:ext cx="8064975" cy="2176573"/>
          </a:xfrm>
          <a:prstGeom prst="rect">
            <a:avLst/>
          </a:prstGeom>
        </p:spPr>
      </p:pic>
    </p:spTree>
    <p:extLst>
      <p:ext uri="{BB962C8B-B14F-4D97-AF65-F5344CB8AC3E}">
        <p14:creationId xmlns:p14="http://schemas.microsoft.com/office/powerpoint/2010/main" val="21160232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B14A3-6057-48F7-B72A-C36BBD054807}"/>
              </a:ext>
            </a:extLst>
          </p:cNvPr>
          <p:cNvPicPr>
            <a:picLocks noChangeAspect="1"/>
          </p:cNvPicPr>
          <p:nvPr/>
        </p:nvPicPr>
        <p:blipFill>
          <a:blip r:embed="rId2"/>
          <a:stretch>
            <a:fillRect/>
          </a:stretch>
        </p:blipFill>
        <p:spPr>
          <a:xfrm>
            <a:off x="-96253" y="1"/>
            <a:ext cx="12288253" cy="6857999"/>
          </a:xfrm>
          <a:prstGeom prst="rect">
            <a:avLst/>
          </a:prstGeom>
        </p:spPr>
      </p:pic>
    </p:spTree>
    <p:extLst>
      <p:ext uri="{BB962C8B-B14F-4D97-AF65-F5344CB8AC3E}">
        <p14:creationId xmlns:p14="http://schemas.microsoft.com/office/powerpoint/2010/main" val="33864765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Bauhaus 93" panose="04030905020B02020C02" pitchFamily="82" charset="0"/>
              </a:rPr>
              <a:t>DEMO</a:t>
            </a:r>
            <a:endParaRPr lang="en-NL" sz="3000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23741280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depend - Growth Labs">
            <a:extLst>
              <a:ext uri="{FF2B5EF4-FFF2-40B4-BE49-F238E27FC236}">
                <a16:creationId xmlns:a16="http://schemas.microsoft.com/office/drawing/2014/main" id="{89DC6736-D28C-4AAF-9829-3DA701D52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6" y="1910118"/>
            <a:ext cx="7714517" cy="250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38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22D054-C295-424A-909C-100D04564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4" y="787941"/>
            <a:ext cx="12000965" cy="4212076"/>
          </a:xfrm>
          <a:prstGeom prst="rect">
            <a:avLst/>
          </a:prstGeom>
        </p:spPr>
      </p:pic>
    </p:spTree>
    <p:extLst>
      <p:ext uri="{BB962C8B-B14F-4D97-AF65-F5344CB8AC3E}">
        <p14:creationId xmlns:p14="http://schemas.microsoft.com/office/powerpoint/2010/main" val="19929353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27636348-CD23-4C59-9519-40FD4E926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271" y="237930"/>
            <a:ext cx="9161458" cy="6382139"/>
          </a:xfrm>
          <a:prstGeom prst="rect">
            <a:avLst/>
          </a:prstGeom>
        </p:spPr>
      </p:pic>
    </p:spTree>
    <p:extLst>
      <p:ext uri="{BB962C8B-B14F-4D97-AF65-F5344CB8AC3E}">
        <p14:creationId xmlns:p14="http://schemas.microsoft.com/office/powerpoint/2010/main" val="1830773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8F0759F0-24CD-4640-B315-EA84C04F8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6667001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Bauhaus 93" panose="04030905020B02020C02" pitchFamily="82" charset="0"/>
              </a:rPr>
              <a:t>DEMO</a:t>
            </a:r>
            <a:endParaRPr lang="en-NL" sz="3000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3288979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err="1">
                <a:solidFill>
                  <a:schemeClr val="bg1"/>
                </a:solidFill>
              </a:rPr>
              <a:t>ArgoUml</a:t>
            </a:r>
            <a:endParaRPr lang="en-US" sz="7200" dirty="0">
              <a:solidFill>
                <a:schemeClr val="bg1"/>
              </a:solidFill>
            </a:endParaRPr>
          </a:p>
        </p:txBody>
      </p:sp>
    </p:spTree>
    <p:extLst>
      <p:ext uri="{BB962C8B-B14F-4D97-AF65-F5344CB8AC3E}">
        <p14:creationId xmlns:p14="http://schemas.microsoft.com/office/powerpoint/2010/main" val="14809768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5B6C2-12E4-4583-AA07-F4EEC29A1471}"/>
              </a:ext>
            </a:extLst>
          </p:cNvPr>
          <p:cNvPicPr>
            <a:picLocks noChangeAspect="1"/>
          </p:cNvPicPr>
          <p:nvPr/>
        </p:nvPicPr>
        <p:blipFill>
          <a:blip r:embed="rId3"/>
          <a:stretch>
            <a:fillRect/>
          </a:stretch>
        </p:blipFill>
        <p:spPr>
          <a:xfrm>
            <a:off x="1524000" y="1"/>
            <a:ext cx="9144000" cy="6857999"/>
          </a:xfrm>
          <a:prstGeom prst="rect">
            <a:avLst/>
          </a:prstGeom>
        </p:spPr>
      </p:pic>
    </p:spTree>
    <p:extLst>
      <p:ext uri="{BB962C8B-B14F-4D97-AF65-F5344CB8AC3E}">
        <p14:creationId xmlns:p14="http://schemas.microsoft.com/office/powerpoint/2010/main" val="100075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A12599A6-2AD1-4962-9D16-8716D9BF7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2717"/>
          </a:xfrm>
          <a:prstGeom prst="rect">
            <a:avLst/>
          </a:prstGeom>
        </p:spPr>
      </p:pic>
    </p:spTree>
    <p:extLst>
      <p:ext uri="{BB962C8B-B14F-4D97-AF65-F5344CB8AC3E}">
        <p14:creationId xmlns:p14="http://schemas.microsoft.com/office/powerpoint/2010/main" val="8691030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6312694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83FEF-2DDF-4531-A75B-901727B6530E}"/>
              </a:ext>
            </a:extLst>
          </p:cNvPr>
          <p:cNvPicPr>
            <a:picLocks noChangeAspect="1"/>
          </p:cNvPicPr>
          <p:nvPr/>
        </p:nvPicPr>
        <p:blipFill>
          <a:blip r:embed="rId2"/>
          <a:stretch>
            <a:fillRect/>
          </a:stretch>
        </p:blipFill>
        <p:spPr>
          <a:xfrm>
            <a:off x="965627" y="561506"/>
            <a:ext cx="2141317" cy="1940819"/>
          </a:xfrm>
          <a:prstGeom prst="rect">
            <a:avLst/>
          </a:prstGeom>
        </p:spPr>
      </p:pic>
      <p:pic>
        <p:nvPicPr>
          <p:cNvPr id="5" name="Picture 4">
            <a:extLst>
              <a:ext uri="{FF2B5EF4-FFF2-40B4-BE49-F238E27FC236}">
                <a16:creationId xmlns:a16="http://schemas.microsoft.com/office/drawing/2014/main" id="{6B4A117F-6C23-421A-AD19-E9822AE41A1F}"/>
              </a:ext>
            </a:extLst>
          </p:cNvPr>
          <p:cNvPicPr>
            <a:picLocks noChangeAspect="1"/>
          </p:cNvPicPr>
          <p:nvPr/>
        </p:nvPicPr>
        <p:blipFill>
          <a:blip r:embed="rId3"/>
          <a:stretch>
            <a:fillRect/>
          </a:stretch>
        </p:blipFill>
        <p:spPr>
          <a:xfrm>
            <a:off x="3804775" y="382302"/>
            <a:ext cx="7216151" cy="6093396"/>
          </a:xfrm>
          <a:prstGeom prst="rect">
            <a:avLst/>
          </a:prstGeom>
        </p:spPr>
      </p:pic>
    </p:spTree>
    <p:extLst>
      <p:ext uri="{BB962C8B-B14F-4D97-AF65-F5344CB8AC3E}">
        <p14:creationId xmlns:p14="http://schemas.microsoft.com/office/powerpoint/2010/main" val="41573449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DB2E23-3FCE-4B86-9715-8FE339CB9277}"/>
              </a:ext>
            </a:extLst>
          </p:cNvPr>
          <p:cNvPicPr>
            <a:picLocks noChangeAspect="1"/>
          </p:cNvPicPr>
          <p:nvPr/>
        </p:nvPicPr>
        <p:blipFill>
          <a:blip r:embed="rId2"/>
          <a:stretch>
            <a:fillRect/>
          </a:stretch>
        </p:blipFill>
        <p:spPr>
          <a:xfrm>
            <a:off x="3490913" y="257175"/>
            <a:ext cx="5210175" cy="6343650"/>
          </a:xfrm>
          <a:prstGeom prst="rect">
            <a:avLst/>
          </a:prstGeom>
        </p:spPr>
      </p:pic>
    </p:spTree>
    <p:extLst>
      <p:ext uri="{BB962C8B-B14F-4D97-AF65-F5344CB8AC3E}">
        <p14:creationId xmlns:p14="http://schemas.microsoft.com/office/powerpoint/2010/main" val="19484141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Bauhaus 93" panose="04030905020B02020C02" pitchFamily="82" charset="0"/>
              </a:rPr>
              <a:t>DEMO</a:t>
            </a:r>
            <a:endParaRPr lang="en-NL" sz="3000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32643207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Telegram</a:t>
            </a:r>
          </a:p>
        </p:txBody>
      </p:sp>
    </p:spTree>
    <p:extLst>
      <p:ext uri="{BB962C8B-B14F-4D97-AF65-F5344CB8AC3E}">
        <p14:creationId xmlns:p14="http://schemas.microsoft.com/office/powerpoint/2010/main" val="10625197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F24B5-B706-49A0-99BB-207A695C70B4}"/>
              </a:ext>
            </a:extLst>
          </p:cNvPr>
          <p:cNvPicPr>
            <a:picLocks noChangeAspect="1"/>
          </p:cNvPicPr>
          <p:nvPr/>
        </p:nvPicPr>
        <p:blipFill>
          <a:blip r:embed="rId3"/>
          <a:stretch>
            <a:fillRect/>
          </a:stretch>
        </p:blipFill>
        <p:spPr>
          <a:xfrm>
            <a:off x="1524000" y="11503"/>
            <a:ext cx="9144000" cy="6834994"/>
          </a:xfrm>
          <a:prstGeom prst="rect">
            <a:avLst/>
          </a:prstGeom>
        </p:spPr>
      </p:pic>
    </p:spTree>
    <p:extLst>
      <p:ext uri="{BB962C8B-B14F-4D97-AF65-F5344CB8AC3E}">
        <p14:creationId xmlns:p14="http://schemas.microsoft.com/office/powerpoint/2010/main" val="35722211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F0532-D94C-40EA-BB76-95934A1AD45C}"/>
              </a:ext>
            </a:extLst>
          </p:cNvPr>
          <p:cNvPicPr>
            <a:picLocks noChangeAspect="1"/>
          </p:cNvPicPr>
          <p:nvPr/>
        </p:nvPicPr>
        <p:blipFill>
          <a:blip r:embed="rId2"/>
          <a:stretch>
            <a:fillRect/>
          </a:stretch>
        </p:blipFill>
        <p:spPr>
          <a:xfrm>
            <a:off x="1508611" y="0"/>
            <a:ext cx="9174778" cy="6858000"/>
          </a:xfrm>
          <a:prstGeom prst="rect">
            <a:avLst/>
          </a:prstGeom>
        </p:spPr>
      </p:pic>
    </p:spTree>
    <p:extLst>
      <p:ext uri="{BB962C8B-B14F-4D97-AF65-F5344CB8AC3E}">
        <p14:creationId xmlns:p14="http://schemas.microsoft.com/office/powerpoint/2010/main" val="17327808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Poco</a:t>
            </a:r>
          </a:p>
        </p:txBody>
      </p:sp>
    </p:spTree>
    <p:extLst>
      <p:ext uri="{BB962C8B-B14F-4D97-AF65-F5344CB8AC3E}">
        <p14:creationId xmlns:p14="http://schemas.microsoft.com/office/powerpoint/2010/main" val="546767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C09C76-7D27-4EE9-A903-A0B89C57E940}"/>
              </a:ext>
            </a:extLst>
          </p:cNvPr>
          <p:cNvSpPr/>
          <p:nvPr/>
        </p:nvSpPr>
        <p:spPr>
          <a:xfrm>
            <a:off x="0" y="1"/>
            <a:ext cx="6096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26" name="Picture 2" descr="POCO Libraries">
            <a:extLst>
              <a:ext uri="{FF2B5EF4-FFF2-40B4-BE49-F238E27FC236}">
                <a16:creationId xmlns:a16="http://schemas.microsoft.com/office/drawing/2014/main" id="{39F93E43-88D5-4C8D-ADFE-301419E9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055" y="1746949"/>
            <a:ext cx="3901989" cy="28777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B7F7838-89BE-4E2F-BA76-D15A58D027BF}"/>
              </a:ext>
            </a:extLst>
          </p:cNvPr>
          <p:cNvSpPr/>
          <p:nvPr/>
        </p:nvSpPr>
        <p:spPr>
          <a:xfrm>
            <a:off x="6095999" y="-1"/>
            <a:ext cx="6096001"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6197064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Qt</a:t>
            </a:r>
          </a:p>
        </p:txBody>
      </p:sp>
    </p:spTree>
    <p:extLst>
      <p:ext uri="{BB962C8B-B14F-4D97-AF65-F5344CB8AC3E}">
        <p14:creationId xmlns:p14="http://schemas.microsoft.com/office/powerpoint/2010/main" val="6593579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3444</TotalTime>
  <Words>2998</Words>
  <Application>Microsoft Office PowerPoint</Application>
  <PresentationFormat>Widescreen</PresentationFormat>
  <Paragraphs>552</Paragraphs>
  <Slides>115</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115</vt:i4>
      </vt:variant>
    </vt:vector>
  </HeadingPairs>
  <TitlesOfParts>
    <vt:vector size="122" baseType="lpstr">
      <vt:lpstr>Arial</vt:lpstr>
      <vt:lpstr>Bauhaus 93</vt:lpstr>
      <vt:lpstr>Bernard MT Condensed</vt:lpstr>
      <vt:lpstr>Brush Script MT</vt:lpstr>
      <vt:lpstr>Calibri</vt:lpstr>
      <vt:lpstr>Calibri Light</vt:lpstr>
      <vt:lpstr>Office Theme</vt:lpstr>
      <vt:lpstr>PowerPoint Presentation</vt:lpstr>
      <vt:lpstr>PowerPoint Presentation</vt:lpstr>
      <vt:lpstr>PowerPoint Presentation</vt:lpstr>
      <vt:lpstr>PowerPoint Presentation</vt:lpstr>
      <vt:lpstr>Fact</vt:lpstr>
      <vt:lpstr>PowerPoint Presentation</vt:lpstr>
      <vt:lpstr>Fact</vt:lpstr>
      <vt:lpstr>As developer</vt:lpstr>
      <vt:lpstr>PowerPoint Presentation</vt:lpstr>
      <vt:lpstr>PowerPoint Presentation</vt:lpstr>
      <vt:lpstr>PowerPoint Presentation</vt:lpstr>
      <vt:lpstr>Fact</vt:lpstr>
      <vt:lpstr>PowerPoint Presentation</vt:lpstr>
      <vt:lpstr>Fact</vt:lpstr>
      <vt:lpstr>PowerPoint Presentation</vt:lpstr>
      <vt:lpstr>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tester</vt:lpstr>
      <vt:lpstr>PowerPoint Presentation</vt:lpstr>
      <vt:lpstr>PowerPoint Presentation</vt:lpstr>
      <vt:lpstr>PowerPoint Presentation</vt:lpstr>
      <vt:lpstr>PowerPoint Presentation</vt:lpstr>
      <vt:lpstr>PowerPoint Presentation</vt:lpstr>
      <vt:lpstr>PowerPoint Presentation</vt:lpstr>
      <vt:lpstr>As architect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vt:lpstr>
      <vt:lpstr>PowerPoint Presentation</vt:lpstr>
      <vt:lpstr>PowerPoint Presentation</vt:lpstr>
      <vt:lpstr>As manager</vt:lpstr>
      <vt:lpstr>PowerPoint Presentation</vt:lpstr>
      <vt:lpstr>Fact</vt:lpstr>
      <vt:lpstr> Visualization Techniques</vt:lpstr>
      <vt:lpstr>Lines and Boxes</vt:lpstr>
      <vt:lpstr>PowerPoint Presentation</vt:lpstr>
      <vt:lpstr>PowerPoint Presentation</vt:lpstr>
      <vt:lpstr>Just Boxes No Lines</vt:lpstr>
      <vt:lpstr>PowerPoint Presentation</vt:lpstr>
      <vt:lpstr>Design Structure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Treemap Metrics Visualization</vt:lpstr>
      <vt:lpstr>PowerPoint Presentation</vt:lpstr>
      <vt:lpstr>Code City Metrics Visualization</vt:lpstr>
      <vt:lpstr>PowerPoint Presentation</vt:lpstr>
      <vt:lpstr>Tools</vt:lpstr>
      <vt:lpstr>PowerPoint Presentation</vt:lpstr>
      <vt:lpstr>PowerPoint Presentation</vt:lpstr>
      <vt:lpstr> DsmSuite</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ArgoUml</vt:lpstr>
      <vt:lpstr>PowerPoint Presentation</vt:lpstr>
      <vt:lpstr>PowerPoint Presentation</vt:lpstr>
      <vt:lpstr>PowerPoint Presentation</vt:lpstr>
      <vt:lpstr>PowerPoint Presentation</vt:lpstr>
      <vt:lpstr>DEMO</vt:lpstr>
      <vt:lpstr>Telegram</vt:lpstr>
      <vt:lpstr>PowerPoint Presentation</vt:lpstr>
      <vt:lpstr>PowerPoint Presentation</vt:lpstr>
      <vt:lpstr>Poco</vt:lpstr>
      <vt:lpstr>PowerPoint Presentation</vt:lpstr>
      <vt:lpstr>Qt</vt:lpstr>
      <vt:lpstr>PowerPoint Presentation</vt:lpstr>
      <vt:lpstr>Linux Kernel</vt:lpstr>
      <vt:lpstr>PowerPoint Presentation</vt:lpstr>
      <vt:lpstr>PowerPoint Presentation</vt:lpstr>
      <vt:lpstr>PowerPoint Presentation</vt:lpstr>
      <vt:lpstr>DEMO</vt:lpstr>
      <vt:lpstr>Analysis Spring Framework</vt:lpstr>
      <vt:lpstr>PowerPoint Presentation</vt:lpstr>
      <vt:lpstr>PowerPoint Presentation</vt:lpstr>
      <vt:lpstr>PowerPoint Presentation</vt:lpstr>
      <vt:lpstr>So ….</vt:lpstr>
      <vt:lpstr>PowerPoint Presentation</vt:lpstr>
      <vt:lpstr>Clean code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van den Muijsenberg</dc:creator>
  <cp:lastModifiedBy>Johan van den Muijsenberg</cp:lastModifiedBy>
  <cp:revision>108</cp:revision>
  <dcterms:created xsi:type="dcterms:W3CDTF">2021-03-14T11:20:56Z</dcterms:created>
  <dcterms:modified xsi:type="dcterms:W3CDTF">2021-03-22T10:06:52Z</dcterms:modified>
</cp:coreProperties>
</file>